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63" r:id="rId2"/>
    <p:sldId id="264" r:id="rId3"/>
    <p:sldId id="265" r:id="rId4"/>
    <p:sldId id="270" r:id="rId5"/>
    <p:sldId id="266" r:id="rId6"/>
    <p:sldId id="267" r:id="rId7"/>
    <p:sldId id="268" r:id="rId8"/>
    <p:sldId id="269" r:id="rId9"/>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olo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17" name="Sottotito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it-IT" smtClean="0"/>
              <a:t>Fare clic per modificare lo stile del sottotitolo dello schema</a:t>
            </a:r>
            <a:endParaRPr lang="en-US"/>
          </a:p>
        </p:txBody>
      </p:sp>
      <p:sp>
        <p:nvSpPr>
          <p:cNvPr id="4" name="Segnaposto data 29"/>
          <p:cNvSpPr>
            <a:spLocks noGrp="1"/>
          </p:cNvSpPr>
          <p:nvPr>
            <p:ph type="dt" sz="half" idx="10"/>
          </p:nvPr>
        </p:nvSpPr>
        <p:spPr/>
        <p:txBody>
          <a:bodyPr/>
          <a:lstStyle>
            <a:lvl1pPr>
              <a:defRPr/>
            </a:lvl1pPr>
          </a:lstStyle>
          <a:p>
            <a:pPr>
              <a:defRPr/>
            </a:pPr>
            <a:fld id="{C53310E3-89A5-4A42-A453-0C596CA2D8D7}" type="datetimeFigureOut">
              <a:rPr lang="it-IT"/>
              <a:pPr>
                <a:defRPr/>
              </a:pPr>
              <a:t>26/10/2015</a:t>
            </a:fld>
            <a:endParaRPr lang="it-IT"/>
          </a:p>
        </p:txBody>
      </p:sp>
      <p:sp>
        <p:nvSpPr>
          <p:cNvPr id="5" name="Segnaposto piè di pagina 18"/>
          <p:cNvSpPr>
            <a:spLocks noGrp="1"/>
          </p:cNvSpPr>
          <p:nvPr>
            <p:ph type="ftr" sz="quarter" idx="11"/>
          </p:nvPr>
        </p:nvSpPr>
        <p:spPr/>
        <p:txBody>
          <a:bodyPr/>
          <a:lstStyle>
            <a:lvl1pPr>
              <a:defRPr/>
            </a:lvl1pPr>
          </a:lstStyle>
          <a:p>
            <a:pPr>
              <a:defRPr/>
            </a:pPr>
            <a:endParaRPr lang="it-IT"/>
          </a:p>
        </p:txBody>
      </p:sp>
      <p:sp>
        <p:nvSpPr>
          <p:cNvPr id="6" name="Segnaposto numero diapositiva 26"/>
          <p:cNvSpPr>
            <a:spLocks noGrp="1"/>
          </p:cNvSpPr>
          <p:nvPr>
            <p:ph type="sldNum" sz="quarter" idx="12"/>
          </p:nvPr>
        </p:nvSpPr>
        <p:spPr/>
        <p:txBody>
          <a:bodyPr/>
          <a:lstStyle>
            <a:lvl1pPr>
              <a:defRPr/>
            </a:lvl1pPr>
          </a:lstStyle>
          <a:p>
            <a:pPr>
              <a:defRPr/>
            </a:pPr>
            <a:fld id="{0A5AAA69-A573-489D-A9A1-A38065F38EB8}" type="slidenum">
              <a:rPr lang="it-IT"/>
              <a:pPr>
                <a:defRPr/>
              </a:pPr>
              <a:t>‹N›</a:t>
            </a:fld>
            <a:endParaRPr lang="it-IT"/>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3C90ECB5-A77E-4F4C-8A10-6542E20B99CD}" type="datetimeFigureOut">
              <a:rPr lang="it-IT"/>
              <a:pPr>
                <a:defRPr/>
              </a:pPr>
              <a:t>26/10/2015</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8421C352-FEF8-411D-8E1B-EC8CE555234C}"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914401"/>
            <a:ext cx="2057400" cy="5211763"/>
          </a:xfrm>
        </p:spPr>
        <p:txBody>
          <a:bodyPr vert="eaVert"/>
          <a:lstStyle/>
          <a:p>
            <a:r>
              <a:rPr lang="it-IT" smtClean="0"/>
              <a:t>Fare clic per modificare lo stile del titolo</a:t>
            </a:r>
            <a:endParaRPr lang="en-US"/>
          </a:p>
        </p:txBody>
      </p:sp>
      <p:sp>
        <p:nvSpPr>
          <p:cNvPr id="3" name="Segnaposto testo verticale 2"/>
          <p:cNvSpPr>
            <a:spLocks noGrp="1"/>
          </p:cNvSpPr>
          <p:nvPr>
            <p:ph type="body" orient="vert" idx="1"/>
          </p:nvPr>
        </p:nvSpPr>
        <p:spPr>
          <a:xfrm>
            <a:off x="457200" y="914401"/>
            <a:ext cx="6019800" cy="521176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A3AAF06D-A941-461E-9658-695AAA35B9EC}" type="datetimeFigureOut">
              <a:rPr lang="it-IT"/>
              <a:pPr>
                <a:defRPr/>
              </a:pPr>
              <a:t>26/10/2015</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B657DDF6-11EC-4F50-AB42-F4E6DDE43AC8}"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en-US"/>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data 9"/>
          <p:cNvSpPr>
            <a:spLocks noGrp="1"/>
          </p:cNvSpPr>
          <p:nvPr>
            <p:ph type="dt" sz="half" idx="10"/>
          </p:nvPr>
        </p:nvSpPr>
        <p:spPr/>
        <p:txBody>
          <a:bodyPr/>
          <a:lstStyle>
            <a:lvl1pPr>
              <a:defRPr/>
            </a:lvl1pPr>
          </a:lstStyle>
          <a:p>
            <a:pPr>
              <a:defRPr/>
            </a:pPr>
            <a:fld id="{FFBFAF0C-F5E8-479A-87CB-5C7A6C78C825}" type="datetimeFigureOut">
              <a:rPr lang="it-IT"/>
              <a:pPr>
                <a:defRPr/>
              </a:pPr>
              <a:t>26/10/2015</a:t>
            </a:fld>
            <a:endParaRPr lang="it-IT"/>
          </a:p>
        </p:txBody>
      </p:sp>
      <p:sp>
        <p:nvSpPr>
          <p:cNvPr id="5" name="Segnaposto piè di pagina 21"/>
          <p:cNvSpPr>
            <a:spLocks noGrp="1"/>
          </p:cNvSpPr>
          <p:nvPr>
            <p:ph type="ftr" sz="quarter" idx="11"/>
          </p:nvPr>
        </p:nvSpPr>
        <p:spPr/>
        <p:txBody>
          <a:bodyPr/>
          <a:lstStyle>
            <a:lvl1pPr>
              <a:defRPr/>
            </a:lvl1pPr>
          </a:lstStyle>
          <a:p>
            <a:pPr>
              <a:defRPr/>
            </a:pPr>
            <a:endParaRPr lang="it-IT"/>
          </a:p>
        </p:txBody>
      </p:sp>
      <p:sp>
        <p:nvSpPr>
          <p:cNvPr id="6" name="Segnaposto numero diapositiva 17"/>
          <p:cNvSpPr>
            <a:spLocks noGrp="1"/>
          </p:cNvSpPr>
          <p:nvPr>
            <p:ph type="sldNum" sz="quarter" idx="12"/>
          </p:nvPr>
        </p:nvSpPr>
        <p:spPr/>
        <p:txBody>
          <a:bodyPr/>
          <a:lstStyle>
            <a:lvl1pPr>
              <a:defRPr/>
            </a:lvl1pPr>
          </a:lstStyle>
          <a:p>
            <a:pPr>
              <a:defRPr/>
            </a:pPr>
            <a:fld id="{53DFB05D-BFCF-47B6-B40B-39F799581B76}"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FE77BF1E-6DBF-49B8-A63C-2D56331B2AE8}" type="datetimeFigureOut">
              <a:rPr lang="it-IT"/>
              <a:pPr>
                <a:defRPr/>
              </a:pPr>
              <a:t>26/10/2015</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04A8B32-048C-430B-A06C-514942233F57}" type="slidenum">
              <a:rPr lang="it-IT"/>
              <a:pPr>
                <a:defRPr/>
              </a:pPr>
              <a:t>‹N›</a:t>
            </a:fld>
            <a:endParaRPr lang="it-IT"/>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p>
            <a:r>
              <a:rPr lang="it-IT" smtClean="0"/>
              <a:t>Fare clic per modificare lo stile del titolo</a:t>
            </a:r>
            <a:endParaRPr lang="en-US"/>
          </a:p>
        </p:txBody>
      </p:sp>
      <p:sp>
        <p:nvSpPr>
          <p:cNvPr id="3" name="Segnaposto contenut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Segnaposto contenut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4DDE0CC4-B2B3-422A-ABEC-639E1DD13599}" type="datetimeFigureOut">
              <a:rPr lang="it-IT"/>
              <a:pPr>
                <a:defRPr/>
              </a:pPr>
              <a:t>26/10/2015</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BBDEEE4F-54D3-4A17-8BEA-67C81A8EBCB9}"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lvl1pPr>
              <a:defRPr/>
            </a:lvl1pPr>
          </a:lstStyle>
          <a:p>
            <a:r>
              <a:rPr lang="it-IT" smtClean="0"/>
              <a:t>Fare clic per modificare lo stile del titolo</a:t>
            </a:r>
            <a:endParaRPr lang="en-US"/>
          </a:p>
        </p:txBody>
      </p:sp>
      <p:sp>
        <p:nvSpPr>
          <p:cNvPr id="3" name="Segnaposto tes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4" name="Segnaposto tes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5" name="Segnaposto contenut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6" name="Segnaposto contenut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7" name="Segnaposto data 9"/>
          <p:cNvSpPr>
            <a:spLocks noGrp="1"/>
          </p:cNvSpPr>
          <p:nvPr>
            <p:ph type="dt" sz="half" idx="10"/>
          </p:nvPr>
        </p:nvSpPr>
        <p:spPr/>
        <p:txBody>
          <a:bodyPr/>
          <a:lstStyle>
            <a:lvl1pPr>
              <a:defRPr/>
            </a:lvl1pPr>
          </a:lstStyle>
          <a:p>
            <a:pPr>
              <a:defRPr/>
            </a:pPr>
            <a:fld id="{3A0555E8-26DF-4C60-8120-357F65D01947}" type="datetimeFigureOut">
              <a:rPr lang="it-IT"/>
              <a:pPr>
                <a:defRPr/>
              </a:pPr>
              <a:t>26/10/2015</a:t>
            </a:fld>
            <a:endParaRPr lang="it-IT"/>
          </a:p>
        </p:txBody>
      </p:sp>
      <p:sp>
        <p:nvSpPr>
          <p:cNvPr id="8" name="Segnaposto piè di pagina 21"/>
          <p:cNvSpPr>
            <a:spLocks noGrp="1"/>
          </p:cNvSpPr>
          <p:nvPr>
            <p:ph type="ftr" sz="quarter" idx="11"/>
          </p:nvPr>
        </p:nvSpPr>
        <p:spPr/>
        <p:txBody>
          <a:bodyPr/>
          <a:lstStyle>
            <a:lvl1pPr>
              <a:defRPr/>
            </a:lvl1pPr>
          </a:lstStyle>
          <a:p>
            <a:pPr>
              <a:defRPr/>
            </a:pPr>
            <a:endParaRPr lang="it-IT"/>
          </a:p>
        </p:txBody>
      </p:sp>
      <p:sp>
        <p:nvSpPr>
          <p:cNvPr id="9" name="Segnaposto numero diapositiva 17"/>
          <p:cNvSpPr>
            <a:spLocks noGrp="1"/>
          </p:cNvSpPr>
          <p:nvPr>
            <p:ph type="sldNum" sz="quarter" idx="12"/>
          </p:nvPr>
        </p:nvSpPr>
        <p:spPr/>
        <p:txBody>
          <a:bodyPr/>
          <a:lstStyle>
            <a:lvl1pPr>
              <a:defRPr/>
            </a:lvl1pPr>
          </a:lstStyle>
          <a:p>
            <a:pPr>
              <a:defRPr/>
            </a:pPr>
            <a:fld id="{1A66A036-C119-4813-910D-FC461ABBB2E4}"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data 9"/>
          <p:cNvSpPr>
            <a:spLocks noGrp="1"/>
          </p:cNvSpPr>
          <p:nvPr>
            <p:ph type="dt" sz="half" idx="10"/>
          </p:nvPr>
        </p:nvSpPr>
        <p:spPr/>
        <p:txBody>
          <a:bodyPr/>
          <a:lstStyle>
            <a:lvl1pPr>
              <a:defRPr/>
            </a:lvl1pPr>
          </a:lstStyle>
          <a:p>
            <a:pPr>
              <a:defRPr/>
            </a:pPr>
            <a:fld id="{76E6F9A6-C90A-4906-85E4-8F4E73E61C8B}" type="datetimeFigureOut">
              <a:rPr lang="it-IT"/>
              <a:pPr>
                <a:defRPr/>
              </a:pPr>
              <a:t>26/10/2015</a:t>
            </a:fld>
            <a:endParaRPr lang="it-IT"/>
          </a:p>
        </p:txBody>
      </p:sp>
      <p:sp>
        <p:nvSpPr>
          <p:cNvPr id="4" name="Segnaposto piè di pagina 21"/>
          <p:cNvSpPr>
            <a:spLocks noGrp="1"/>
          </p:cNvSpPr>
          <p:nvPr>
            <p:ph type="ftr" sz="quarter" idx="11"/>
          </p:nvPr>
        </p:nvSpPr>
        <p:spPr/>
        <p:txBody>
          <a:bodyPr/>
          <a:lstStyle>
            <a:lvl1pPr>
              <a:defRPr/>
            </a:lvl1pPr>
          </a:lstStyle>
          <a:p>
            <a:pPr>
              <a:defRPr/>
            </a:pPr>
            <a:endParaRPr lang="it-IT"/>
          </a:p>
        </p:txBody>
      </p:sp>
      <p:sp>
        <p:nvSpPr>
          <p:cNvPr id="5" name="Segnaposto numero diapositiva 17"/>
          <p:cNvSpPr>
            <a:spLocks noGrp="1"/>
          </p:cNvSpPr>
          <p:nvPr>
            <p:ph type="sldNum" sz="quarter" idx="12"/>
          </p:nvPr>
        </p:nvSpPr>
        <p:spPr/>
        <p:txBody>
          <a:bodyPr/>
          <a:lstStyle>
            <a:lvl1pPr>
              <a:defRPr/>
            </a:lvl1pPr>
          </a:lstStyle>
          <a:p>
            <a:pPr>
              <a:defRPr/>
            </a:pPr>
            <a:fld id="{6E98357C-A944-430C-9623-13E39522FF08}"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9"/>
          <p:cNvSpPr>
            <a:spLocks noGrp="1"/>
          </p:cNvSpPr>
          <p:nvPr>
            <p:ph type="dt" sz="half" idx="10"/>
          </p:nvPr>
        </p:nvSpPr>
        <p:spPr/>
        <p:txBody>
          <a:bodyPr/>
          <a:lstStyle>
            <a:lvl1pPr>
              <a:defRPr/>
            </a:lvl1pPr>
          </a:lstStyle>
          <a:p>
            <a:pPr>
              <a:defRPr/>
            </a:pPr>
            <a:fld id="{A9B9397F-0642-4FBF-849B-84F0ED5A99C3}" type="datetimeFigureOut">
              <a:rPr lang="it-IT"/>
              <a:pPr>
                <a:defRPr/>
              </a:pPr>
              <a:t>26/10/2015</a:t>
            </a:fld>
            <a:endParaRPr lang="it-IT"/>
          </a:p>
        </p:txBody>
      </p:sp>
      <p:sp>
        <p:nvSpPr>
          <p:cNvPr id="3" name="Segnaposto piè di pagina 21"/>
          <p:cNvSpPr>
            <a:spLocks noGrp="1"/>
          </p:cNvSpPr>
          <p:nvPr>
            <p:ph type="ftr" sz="quarter" idx="11"/>
          </p:nvPr>
        </p:nvSpPr>
        <p:spPr/>
        <p:txBody>
          <a:bodyPr/>
          <a:lstStyle>
            <a:lvl1pPr>
              <a:defRPr/>
            </a:lvl1pPr>
          </a:lstStyle>
          <a:p>
            <a:pPr>
              <a:defRPr/>
            </a:pPr>
            <a:endParaRPr lang="it-IT"/>
          </a:p>
        </p:txBody>
      </p:sp>
      <p:sp>
        <p:nvSpPr>
          <p:cNvPr id="4" name="Segnaposto numero diapositiva 17"/>
          <p:cNvSpPr>
            <a:spLocks noGrp="1"/>
          </p:cNvSpPr>
          <p:nvPr>
            <p:ph type="sldNum" sz="quarter" idx="12"/>
          </p:nvPr>
        </p:nvSpPr>
        <p:spPr/>
        <p:txBody>
          <a:bodyPr/>
          <a:lstStyle>
            <a:lvl1pPr>
              <a:defRPr/>
            </a:lvl1pPr>
          </a:lstStyle>
          <a:p>
            <a:pPr>
              <a:defRPr/>
            </a:pPr>
            <a:fld id="{E921BAE7-B5C6-4B23-A8D2-5C43CB146B38}"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it-IT" smtClean="0"/>
              <a:t>Fare clic per modificare lo stile del titolo</a:t>
            </a:r>
            <a:endParaRPr lang="en-US"/>
          </a:p>
        </p:txBody>
      </p:sp>
      <p:sp>
        <p:nvSpPr>
          <p:cNvPr id="3" name="Segnaposto tes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it-IT" smtClean="0"/>
              <a:t>Fare clic per modificare stili del testo dello schema</a:t>
            </a:r>
          </a:p>
        </p:txBody>
      </p:sp>
      <p:sp>
        <p:nvSpPr>
          <p:cNvPr id="4" name="Segnaposto contenut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5" name="Segnaposto data 9"/>
          <p:cNvSpPr>
            <a:spLocks noGrp="1"/>
          </p:cNvSpPr>
          <p:nvPr>
            <p:ph type="dt" sz="half" idx="10"/>
          </p:nvPr>
        </p:nvSpPr>
        <p:spPr/>
        <p:txBody>
          <a:bodyPr/>
          <a:lstStyle>
            <a:lvl1pPr>
              <a:defRPr/>
            </a:lvl1pPr>
          </a:lstStyle>
          <a:p>
            <a:pPr>
              <a:defRPr/>
            </a:pPr>
            <a:fld id="{3B753F28-6E82-410E-B681-5F45F6BAD3A5}" type="datetimeFigureOut">
              <a:rPr lang="it-IT"/>
              <a:pPr>
                <a:defRPr/>
              </a:pPr>
              <a:t>26/10/2015</a:t>
            </a:fld>
            <a:endParaRPr lang="it-IT"/>
          </a:p>
        </p:txBody>
      </p:sp>
      <p:sp>
        <p:nvSpPr>
          <p:cNvPr id="6" name="Segnaposto piè di pagina 21"/>
          <p:cNvSpPr>
            <a:spLocks noGrp="1"/>
          </p:cNvSpPr>
          <p:nvPr>
            <p:ph type="ftr" sz="quarter" idx="11"/>
          </p:nvPr>
        </p:nvSpPr>
        <p:spPr/>
        <p:txBody>
          <a:bodyPr/>
          <a:lstStyle>
            <a:lvl1pPr>
              <a:defRPr/>
            </a:lvl1pPr>
          </a:lstStyle>
          <a:p>
            <a:pPr>
              <a:defRPr/>
            </a:pPr>
            <a:endParaRPr lang="it-IT"/>
          </a:p>
        </p:txBody>
      </p:sp>
      <p:sp>
        <p:nvSpPr>
          <p:cNvPr id="7" name="Segnaposto numero diapositiva 17"/>
          <p:cNvSpPr>
            <a:spLocks noGrp="1"/>
          </p:cNvSpPr>
          <p:nvPr>
            <p:ph type="sldNum" sz="quarter" idx="12"/>
          </p:nvPr>
        </p:nvSpPr>
        <p:spPr/>
        <p:txBody>
          <a:bodyPr/>
          <a:lstStyle>
            <a:lvl1pPr>
              <a:defRPr/>
            </a:lvl1pPr>
          </a:lstStyle>
          <a:p>
            <a:pPr>
              <a:defRPr/>
            </a:pPr>
            <a:fld id="{CCABF5E0-4768-4597-AA96-86286654F03E}"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5" name="Ritaglia e arrotonda singolo angolo rettangolo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riangolo rettangolo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igura a mano libera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igura a mano libera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olo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it-IT" smtClean="0"/>
              <a:t>Fare clic per modificare lo stile del titolo</a:t>
            </a:r>
            <a:endParaRPr lang="en-US"/>
          </a:p>
        </p:txBody>
      </p:sp>
      <p:sp>
        <p:nvSpPr>
          <p:cNvPr id="4" name="Segnaposto testo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it-IT" smtClean="0"/>
              <a:t>Fare clic per modificare stili del testo dello schema</a:t>
            </a:r>
          </a:p>
        </p:txBody>
      </p:sp>
      <p:sp>
        <p:nvSpPr>
          <p:cNvPr id="3" name="Segnaposto immagin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it-IT" noProof="0" smtClean="0"/>
              <a:t>Fare clic sull'icona per inserire un'immagine</a:t>
            </a:r>
            <a:endParaRPr lang="en-US" noProof="0" dirty="0"/>
          </a:p>
        </p:txBody>
      </p:sp>
      <p:sp>
        <p:nvSpPr>
          <p:cNvPr id="9" name="Segnaposto data 4"/>
          <p:cNvSpPr>
            <a:spLocks noGrp="1"/>
          </p:cNvSpPr>
          <p:nvPr>
            <p:ph type="dt" sz="half" idx="10"/>
          </p:nvPr>
        </p:nvSpPr>
        <p:spPr/>
        <p:txBody>
          <a:bodyPr/>
          <a:lstStyle>
            <a:lvl1pPr>
              <a:defRPr/>
            </a:lvl1pPr>
          </a:lstStyle>
          <a:p>
            <a:pPr>
              <a:defRPr/>
            </a:pPr>
            <a:fld id="{4FAF2B79-DBA4-4151-A5CB-15CF45C39F91}" type="datetimeFigureOut">
              <a:rPr lang="it-IT"/>
              <a:pPr>
                <a:defRPr/>
              </a:pPr>
              <a:t>26/10/2015</a:t>
            </a:fld>
            <a:endParaRPr lang="it-IT"/>
          </a:p>
        </p:txBody>
      </p:sp>
      <p:sp>
        <p:nvSpPr>
          <p:cNvPr id="10" name="Segnaposto piè di pagina 5"/>
          <p:cNvSpPr>
            <a:spLocks noGrp="1"/>
          </p:cNvSpPr>
          <p:nvPr>
            <p:ph type="ftr" sz="quarter" idx="11"/>
          </p:nvPr>
        </p:nvSpPr>
        <p:spPr/>
        <p:txBody>
          <a:bodyPr/>
          <a:lstStyle>
            <a:lvl1pPr>
              <a:defRPr/>
            </a:lvl1pPr>
          </a:lstStyle>
          <a:p>
            <a:pPr>
              <a:defRPr/>
            </a:pPr>
            <a:endParaRPr lang="it-IT"/>
          </a:p>
        </p:txBody>
      </p:sp>
      <p:sp>
        <p:nvSpPr>
          <p:cNvPr id="11" name="Segnaposto numero diapositiva 6"/>
          <p:cNvSpPr>
            <a:spLocks noGrp="1"/>
          </p:cNvSpPr>
          <p:nvPr>
            <p:ph type="sldNum" sz="quarter" idx="12"/>
          </p:nvPr>
        </p:nvSpPr>
        <p:spPr>
          <a:xfrm>
            <a:off x="8077200" y="6356350"/>
            <a:ext cx="609600" cy="365125"/>
          </a:xfrm>
        </p:spPr>
        <p:txBody>
          <a:bodyPr/>
          <a:lstStyle>
            <a:lvl1pPr>
              <a:defRPr/>
            </a:lvl1pPr>
          </a:lstStyle>
          <a:p>
            <a:pPr>
              <a:defRPr/>
            </a:pPr>
            <a:fld id="{D9FF39D8-02AC-4B17-A5E7-1A4880ACDC6A}"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 name="Figura a mano libera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igura a mano libera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Segnaposto titolo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it-IT" smtClean="0"/>
              <a:t>Fare clic per modificare lo stile del titolo</a:t>
            </a:r>
            <a:endParaRPr lang="en-US" smtClean="0"/>
          </a:p>
        </p:txBody>
      </p:sp>
      <p:sp>
        <p:nvSpPr>
          <p:cNvPr id="1029" name="Segnaposto testo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10" name="Segnaposto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60C86B73-E6E6-40B5-AEA9-B6026E772830}" type="datetimeFigureOut">
              <a:rPr lang="it-IT"/>
              <a:pPr>
                <a:defRPr/>
              </a:pPr>
              <a:t>26/10/2015</a:t>
            </a:fld>
            <a:endParaRPr lang="it-IT"/>
          </a:p>
        </p:txBody>
      </p:sp>
      <p:sp>
        <p:nvSpPr>
          <p:cNvPr id="22" name="Segnaposto piè di pagina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it-IT"/>
          </a:p>
        </p:txBody>
      </p:sp>
      <p:sp>
        <p:nvSpPr>
          <p:cNvPr id="18" name="Segnaposto numero diapositiva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06A601C3-B866-4DFB-B693-1A53DA4BC0DD}" type="slidenum">
              <a:rPr lang="it-IT"/>
              <a:pPr>
                <a:defRPr/>
              </a:pPr>
              <a:t>‹N›</a:t>
            </a:fld>
            <a:endParaRPr lang="it-IT"/>
          </a:p>
        </p:txBody>
      </p:sp>
      <p:grpSp>
        <p:nvGrpSpPr>
          <p:cNvPr id="1033" name="Gruppo 1"/>
          <p:cNvGrpSpPr>
            <a:grpSpLocks/>
          </p:cNvGrpSpPr>
          <p:nvPr/>
        </p:nvGrpSpPr>
        <p:grpSpPr bwMode="auto">
          <a:xfrm>
            <a:off x="-19050" y="203200"/>
            <a:ext cx="9180513" cy="647700"/>
            <a:chOff x="-19045" y="216550"/>
            <a:chExt cx="9180548" cy="649224"/>
          </a:xfrm>
        </p:grpSpPr>
        <p:sp>
          <p:nvSpPr>
            <p:cNvPr id="12" name="Figura a mano libera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igura a mano libera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841" r:id="rId1"/>
    <p:sldLayoutId id="2147483833" r:id="rId2"/>
    <p:sldLayoutId id="2147483842" r:id="rId3"/>
    <p:sldLayoutId id="2147483834" r:id="rId4"/>
    <p:sldLayoutId id="2147483835" r:id="rId5"/>
    <p:sldLayoutId id="2147483836" r:id="rId6"/>
    <p:sldLayoutId id="2147483837" r:id="rId7"/>
    <p:sldLayoutId id="2147483838" r:id="rId8"/>
    <p:sldLayoutId id="2147483843" r:id="rId9"/>
    <p:sldLayoutId id="2147483839" r:id="rId10"/>
    <p:sldLayoutId id="214748384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hyperlink" Target="Testimonianze%20di%20immigrati%20da%20Mineo,%20Italia.pdf" TargetMode="External"/><Relationship Id="rId5" Type="http://schemas.openxmlformats.org/officeDocument/2006/relationships/image" Target="../media/image7.jpeg"/><Relationship Id="rId4" Type="http://schemas.openxmlformats.org/officeDocument/2006/relationships/hyperlink" Target="Testi%20sulla%20famiglia%20in%20crisi.pdf"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Vangelo.pdf"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Commento%20al%20Vangelo.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hyperlink" Target="La%20Caritas.pdf"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Progetto%20Il%20pozzo%20di%20Sicar%20-%20Testo%20completo.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Pier%20Giorgio%20Frassati.pdf"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hyperlink" Target="Due%20giorni%20e%20una%20notte.pdf" TargetMode="External"/><Relationship Id="rId7" Type="http://schemas.openxmlformats.org/officeDocument/2006/relationships/hyperlink" Target="Piazza%20grande.pdf"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hyperlink" Target="La%20Notte%20del%20Correggio.pdf" TargetMode="Externa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hyperlink" Target="Maria,%20donna%20del%20pane.pdf"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a:xfrm>
            <a:off x="684213" y="188913"/>
            <a:ext cx="7986712" cy="1044575"/>
          </a:xfrm>
        </p:spPr>
        <p:txBody>
          <a:bodyPr/>
          <a:lstStyle/>
          <a:p>
            <a:pPr algn="ctr" eaLnBrk="1" hangingPunct="1"/>
            <a:r>
              <a:rPr lang="it-IT" sz="4000" smtClean="0">
                <a:solidFill>
                  <a:schemeClr val="tx1"/>
                </a:solidFill>
              </a:rPr>
              <a:t>SECONDA TAPPA</a:t>
            </a:r>
            <a:br>
              <a:rPr lang="it-IT" sz="4000" smtClean="0">
                <a:solidFill>
                  <a:schemeClr val="tx1"/>
                </a:solidFill>
              </a:rPr>
            </a:br>
            <a:r>
              <a:rPr lang="it-IT" sz="4000" smtClean="0">
                <a:solidFill>
                  <a:schemeClr val="tx1"/>
                </a:solidFill>
              </a:rPr>
              <a:t>I pastori: l</a:t>
            </a:r>
            <a:r>
              <a:rPr lang="it-IT" altLang="it-IT" sz="4000" smtClean="0">
                <a:solidFill>
                  <a:schemeClr val="tx1"/>
                </a:solidFill>
              </a:rPr>
              <a:t>’</a:t>
            </a:r>
            <a:r>
              <a:rPr lang="it-IT" sz="4000" smtClean="0">
                <a:solidFill>
                  <a:schemeClr val="tx1"/>
                </a:solidFill>
              </a:rPr>
              <a:t>incontro che non ti aspetti</a:t>
            </a:r>
          </a:p>
        </p:txBody>
      </p:sp>
      <p:sp>
        <p:nvSpPr>
          <p:cNvPr id="5123" name="Segnaposto contenuto 2"/>
          <p:cNvSpPr>
            <a:spLocks noGrp="1"/>
          </p:cNvSpPr>
          <p:nvPr>
            <p:ph idx="1"/>
          </p:nvPr>
        </p:nvSpPr>
        <p:spPr>
          <a:xfrm>
            <a:off x="323850" y="1268413"/>
            <a:ext cx="8496300" cy="3455987"/>
          </a:xfrm>
        </p:spPr>
        <p:txBody>
          <a:bodyPr/>
          <a:lstStyle/>
          <a:p>
            <a:pPr marL="0" indent="0" algn="just" eaLnBrk="1" hangingPunct="1">
              <a:spcBef>
                <a:spcPct val="0"/>
              </a:spcBef>
              <a:buFont typeface="Wingdings 2" pitchFamily="18" charset="2"/>
              <a:buNone/>
            </a:pPr>
            <a:r>
              <a:rPr lang="it-IT" sz="2000" smtClean="0"/>
              <a:t>Maria ha appena dato alla luce il Figlio di Dio in una misera stalla quando ecco arrivare da lei i pastori venuti a vedere con i propri occhi ciò che gli angeli hanno loro annunciato. Quello con i pastori, gente povera ed emarginata, è per Maria l'</a:t>
            </a:r>
            <a:r>
              <a:rPr lang="it-IT" sz="2000" u="sng" smtClean="0"/>
              <a:t>incontro che non ti aspetti</a:t>
            </a:r>
            <a:r>
              <a:rPr lang="it-IT" sz="2000" smtClean="0"/>
              <a:t>. Probabilmente la madre di Dio non si sarebbe mai immaginata di vedere quella notte i più poveri tra i poveri intorno alla culla del suo bambini a lodare e glorificare Dio. Eppure sono proprio loro che credono e testimoniano per primi ciò che il Signore sta compiendo per mezzo di Gesù. Anche noi siamo chiamati ad ascoltare i tanti poveri che in maniera sempre più insistente bussano alle nostre porte perchè anche oggi come allora il Signore vuole comunicarci, attraverso le loro vite e le loro parole ,il suo Vangelo</a:t>
            </a:r>
            <a:endParaRPr lang="it-IT" sz="2400" smtClean="0"/>
          </a:p>
          <a:p>
            <a:pPr marL="0" indent="0" algn="just" eaLnBrk="1" hangingPunct="1">
              <a:spcBef>
                <a:spcPct val="0"/>
              </a:spcBef>
              <a:buFont typeface="Wingdings 2" pitchFamily="18" charset="2"/>
              <a:buNone/>
            </a:pPr>
            <a:endParaRPr lang="it-IT" sz="2000" smtClean="0"/>
          </a:p>
          <a:p>
            <a:pPr marL="0" indent="0" algn="just" eaLnBrk="1" hangingPunct="1">
              <a:buFont typeface="Wingdings 2" pitchFamily="18" charset="2"/>
              <a:buNone/>
            </a:pPr>
            <a:endParaRPr lang="it-IT" smtClean="0"/>
          </a:p>
        </p:txBody>
      </p:sp>
      <p:sp>
        <p:nvSpPr>
          <p:cNvPr id="5124"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pic>
        <p:nvPicPr>
          <p:cNvPr id="5125"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pic>
        <p:nvPicPr>
          <p:cNvPr id="5126" name="Immagine 7" descr="59 Guido Reni - adorazione dei pastori part.jpg"/>
          <p:cNvPicPr>
            <a:picLocks noChangeAspect="1"/>
          </p:cNvPicPr>
          <p:nvPr/>
        </p:nvPicPr>
        <p:blipFill>
          <a:blip r:embed="rId3" cstate="print"/>
          <a:srcRect/>
          <a:stretch>
            <a:fillRect/>
          </a:stretch>
        </p:blipFill>
        <p:spPr bwMode="auto">
          <a:xfrm>
            <a:off x="6804025" y="4411663"/>
            <a:ext cx="1860550" cy="2255837"/>
          </a:xfrm>
          <a:prstGeom prst="rect">
            <a:avLst/>
          </a:prstGeom>
          <a:noFill/>
          <a:ln w="9525">
            <a:noFill/>
            <a:miter lim="800000"/>
            <a:headEnd/>
            <a:tailEnd/>
          </a:ln>
        </p:spPr>
      </p:pic>
      <p:sp>
        <p:nvSpPr>
          <p:cNvPr id="5127" name="CasellaDiTesto 6"/>
          <p:cNvSpPr txBox="1">
            <a:spLocks noChangeArrowheads="1"/>
          </p:cNvSpPr>
          <p:nvPr/>
        </p:nvSpPr>
        <p:spPr bwMode="auto">
          <a:xfrm>
            <a:off x="1476375" y="4984750"/>
            <a:ext cx="5111750" cy="1323975"/>
          </a:xfrm>
          <a:prstGeom prst="rect">
            <a:avLst/>
          </a:prstGeom>
          <a:noFill/>
          <a:ln w="9525">
            <a:noFill/>
            <a:miter lim="800000"/>
            <a:headEnd/>
            <a:tailEnd/>
          </a:ln>
        </p:spPr>
        <p:txBody>
          <a:bodyPr>
            <a:spAutoFit/>
          </a:bodyPr>
          <a:lstStyle/>
          <a:p>
            <a:pPr algn="just"/>
            <a:r>
              <a:rPr lang="it-IT" sz="2000">
                <a:solidFill>
                  <a:srgbClr val="FF0000"/>
                </a:solidFill>
                <a:latin typeface="Constantia" pitchFamily="18" charset="0"/>
              </a:rPr>
              <a:t>Le nostre orecchie sono attente alle voci di coloro che intorno a noi chiedono aiuto o semplicemente ascolto? </a:t>
            </a:r>
          </a:p>
          <a:p>
            <a:pPr algn="just"/>
            <a:r>
              <a:rPr lang="it-IT" sz="2000">
                <a:solidFill>
                  <a:srgbClr val="FF0000"/>
                </a:solidFill>
                <a:latin typeface="Constantia"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pic>
        <p:nvPicPr>
          <p:cNvPr id="6148"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sp>
        <p:nvSpPr>
          <p:cNvPr id="6149" name="CasellaDiTesto 7"/>
          <p:cNvSpPr txBox="1">
            <a:spLocks noChangeArrowheads="1"/>
          </p:cNvSpPr>
          <p:nvPr/>
        </p:nvSpPr>
        <p:spPr bwMode="auto">
          <a:xfrm>
            <a:off x="251520" y="2276872"/>
            <a:ext cx="5328543" cy="1631216"/>
          </a:xfrm>
          <a:prstGeom prst="rect">
            <a:avLst/>
          </a:prstGeom>
          <a:noFill/>
          <a:ln w="9525">
            <a:noFill/>
            <a:miter lim="800000"/>
            <a:headEnd/>
            <a:tailEnd/>
          </a:ln>
        </p:spPr>
        <p:txBody>
          <a:bodyPr wrap="square">
            <a:spAutoFit/>
          </a:bodyPr>
          <a:lstStyle/>
          <a:p>
            <a:pPr algn="just"/>
            <a:r>
              <a:rPr lang="it-IT" sz="2000" dirty="0">
                <a:solidFill>
                  <a:srgbClr val="FF0000"/>
                </a:solidFill>
                <a:latin typeface="Constantia" pitchFamily="18" charset="0"/>
              </a:rPr>
              <a:t>Che cosa ci dicono </a:t>
            </a:r>
            <a:r>
              <a:rPr lang="it-IT" sz="2000">
                <a:solidFill>
                  <a:srgbClr val="FF0000"/>
                </a:solidFill>
                <a:latin typeface="Constantia" pitchFamily="18" charset="0"/>
              </a:rPr>
              <a:t>queste </a:t>
            </a:r>
            <a:r>
              <a:rPr lang="it-IT" sz="2000" smtClean="0">
                <a:solidFill>
                  <a:srgbClr val="FF0000"/>
                </a:solidFill>
                <a:latin typeface="Constantia" pitchFamily="18" charset="0"/>
              </a:rPr>
              <a:t>testimonianze?     </a:t>
            </a:r>
            <a:r>
              <a:rPr lang="it-IT" sz="2000" dirty="0" smtClean="0">
                <a:solidFill>
                  <a:srgbClr val="FF0000"/>
                </a:solidFill>
                <a:latin typeface="Constantia" pitchFamily="18" charset="0"/>
              </a:rPr>
              <a:t>Che </a:t>
            </a:r>
            <a:r>
              <a:rPr lang="it-IT" sz="2000" dirty="0">
                <a:solidFill>
                  <a:srgbClr val="FF0000"/>
                </a:solidFill>
                <a:latin typeface="Constantia" pitchFamily="18" charset="0"/>
              </a:rPr>
              <a:t>cosa ci raccontano le vite dei tanti poveri che ogni giorno incontriamo sul nostro cammino?</a:t>
            </a:r>
          </a:p>
          <a:p>
            <a:endParaRPr lang="it-IT" sz="2000" dirty="0">
              <a:latin typeface="Constantia" pitchFamily="18" charset="0"/>
            </a:endParaRPr>
          </a:p>
        </p:txBody>
      </p:sp>
      <p:sp>
        <p:nvSpPr>
          <p:cNvPr id="8" name="CasellaDiTesto 7"/>
          <p:cNvSpPr txBox="1"/>
          <p:nvPr/>
        </p:nvSpPr>
        <p:spPr>
          <a:xfrm>
            <a:off x="611560" y="260648"/>
            <a:ext cx="6481762" cy="1322388"/>
          </a:xfrm>
          <a:prstGeom prst="rect">
            <a:avLst/>
          </a:prstGeom>
          <a:noFill/>
        </p:spPr>
        <p:txBody>
          <a:bodyPr>
            <a:spAutoFit/>
          </a:bodyPr>
          <a:lstStyle/>
          <a:p>
            <a:pPr fontAlgn="auto">
              <a:spcBef>
                <a:spcPts val="0"/>
              </a:spcBef>
              <a:spcAft>
                <a:spcPts val="0"/>
              </a:spcAft>
              <a:defRPr/>
            </a:pPr>
            <a:r>
              <a:rPr lang="it-IT" sz="4000" dirty="0">
                <a:latin typeface="+mj-lt"/>
                <a:cs typeface="+mn-cs"/>
              </a:rPr>
              <a:t>LA VITA SI RACCONTA</a:t>
            </a:r>
          </a:p>
          <a:p>
            <a:pPr fontAlgn="auto">
              <a:spcBef>
                <a:spcPts val="0"/>
              </a:spcBef>
              <a:spcAft>
                <a:spcPts val="0"/>
              </a:spcAft>
              <a:defRPr/>
            </a:pPr>
            <a:endParaRPr lang="it-IT" sz="4000" dirty="0">
              <a:latin typeface="+mj-lt"/>
              <a:cs typeface="+mn-cs"/>
            </a:endParaRPr>
          </a:p>
        </p:txBody>
      </p:sp>
      <p:pic>
        <p:nvPicPr>
          <p:cNvPr id="6151" name="Immagine 8" descr="immigrati-facce-immigrazione-1.jpg"/>
          <p:cNvPicPr>
            <a:picLocks noChangeAspect="1"/>
          </p:cNvPicPr>
          <p:nvPr/>
        </p:nvPicPr>
        <p:blipFill>
          <a:blip r:embed="rId3" cstate="print"/>
          <a:srcRect/>
          <a:stretch>
            <a:fillRect/>
          </a:stretch>
        </p:blipFill>
        <p:spPr bwMode="auto">
          <a:xfrm>
            <a:off x="5724525" y="1341438"/>
            <a:ext cx="3071813" cy="1638300"/>
          </a:xfrm>
          <a:prstGeom prst="rect">
            <a:avLst/>
          </a:prstGeom>
          <a:noFill/>
          <a:ln w="9525">
            <a:noFill/>
            <a:miter lim="800000"/>
            <a:headEnd/>
            <a:tailEnd/>
          </a:ln>
        </p:spPr>
      </p:pic>
      <p:sp>
        <p:nvSpPr>
          <p:cNvPr id="10" name="CasellaDiTesto 9">
            <a:hlinkClick r:id="rId4" action="ppaction://hlinkfile"/>
          </p:cNvPr>
          <p:cNvSpPr txBox="1"/>
          <p:nvPr/>
        </p:nvSpPr>
        <p:spPr>
          <a:xfrm>
            <a:off x="3419475" y="3454821"/>
            <a:ext cx="5473700" cy="1630363"/>
          </a:xfrm>
          <a:prstGeom prst="rect">
            <a:avLst/>
          </a:prstGeom>
          <a:noFill/>
        </p:spPr>
        <p:txBody>
          <a:bodyPr>
            <a:spAutoFit/>
          </a:bodyPr>
          <a:lstStyle/>
          <a:p>
            <a:pPr algn="just">
              <a:defRPr/>
            </a:pPr>
            <a:r>
              <a:rPr lang="it-IT" sz="2000" dirty="0">
                <a:latin typeface="+mn-lt"/>
                <a:cs typeface="Arial" pitchFamily="34" charset="0"/>
              </a:rPr>
              <a:t>La situazione delle persone separate, divorziate o che vivono una nuova unione sta a cuore, e non da ora, alla chiesa. Numerosi sono, infatti, i documenti e le citazioni che si possono riportare a riguardo</a:t>
            </a:r>
            <a:r>
              <a:rPr lang="it-IT" sz="2000" dirty="0" smtClean="0">
                <a:latin typeface="+mn-lt"/>
                <a:cs typeface="Arial" pitchFamily="34" charset="0"/>
              </a:rPr>
              <a:t>.  </a:t>
            </a:r>
            <a:endParaRPr lang="it-IT" sz="2000" dirty="0">
              <a:latin typeface="+mn-lt"/>
              <a:cs typeface="Arial" pitchFamily="34" charset="0"/>
            </a:endParaRPr>
          </a:p>
        </p:txBody>
      </p:sp>
      <p:sp>
        <p:nvSpPr>
          <p:cNvPr id="6153" name="CasellaDiTesto 7"/>
          <p:cNvSpPr txBox="1">
            <a:spLocks noChangeArrowheads="1"/>
          </p:cNvSpPr>
          <p:nvPr/>
        </p:nvSpPr>
        <p:spPr bwMode="auto">
          <a:xfrm>
            <a:off x="3419475" y="4984750"/>
            <a:ext cx="5473700" cy="1323975"/>
          </a:xfrm>
          <a:prstGeom prst="rect">
            <a:avLst/>
          </a:prstGeom>
          <a:noFill/>
          <a:ln w="9525">
            <a:noFill/>
            <a:miter lim="800000"/>
            <a:headEnd/>
            <a:tailEnd/>
          </a:ln>
        </p:spPr>
        <p:txBody>
          <a:bodyPr>
            <a:spAutoFit/>
          </a:bodyPr>
          <a:lstStyle/>
          <a:p>
            <a:pPr algn="just"/>
            <a:r>
              <a:rPr lang="it-IT" sz="2000" dirty="0">
                <a:solidFill>
                  <a:srgbClr val="FF0000"/>
                </a:solidFill>
                <a:latin typeface="Constantia" pitchFamily="18" charset="0"/>
              </a:rPr>
              <a:t>Proviamo a raccontare se siamo stati toccati anche noi nelle nostre comunità o nelle nostre famiglie da situazioni simili.</a:t>
            </a:r>
          </a:p>
          <a:p>
            <a:endParaRPr lang="it-IT" sz="2000" dirty="0">
              <a:latin typeface="Constantia" pitchFamily="18" charset="0"/>
            </a:endParaRPr>
          </a:p>
        </p:txBody>
      </p:sp>
      <p:pic>
        <p:nvPicPr>
          <p:cNvPr id="6154" name="Immagine 11" descr="violenza-domestica21.jpg"/>
          <p:cNvPicPr>
            <a:picLocks noChangeAspect="1"/>
          </p:cNvPicPr>
          <p:nvPr/>
        </p:nvPicPr>
        <p:blipFill>
          <a:blip r:embed="rId5" cstate="print"/>
          <a:srcRect/>
          <a:stretch>
            <a:fillRect/>
          </a:stretch>
        </p:blipFill>
        <p:spPr bwMode="auto">
          <a:xfrm>
            <a:off x="395288" y="3767138"/>
            <a:ext cx="2952750" cy="1677987"/>
          </a:xfrm>
          <a:prstGeom prst="rect">
            <a:avLst/>
          </a:prstGeom>
          <a:noFill/>
          <a:ln w="9525">
            <a:noFill/>
            <a:miter lim="800000"/>
            <a:headEnd/>
            <a:tailEnd/>
          </a:ln>
        </p:spPr>
      </p:pic>
      <p:sp>
        <p:nvSpPr>
          <p:cNvPr id="15" name="CasellaDiTesto 14">
            <a:hlinkClick r:id="rId6" action="ppaction://hlinkfile"/>
          </p:cNvPr>
          <p:cNvSpPr txBox="1"/>
          <p:nvPr/>
        </p:nvSpPr>
        <p:spPr>
          <a:xfrm>
            <a:off x="251520" y="1052736"/>
            <a:ext cx="5328592" cy="1323439"/>
          </a:xfrm>
          <a:prstGeom prst="rect">
            <a:avLst/>
          </a:prstGeom>
          <a:noFill/>
        </p:spPr>
        <p:txBody>
          <a:bodyPr wrap="square" rtlCol="0">
            <a:spAutoFit/>
          </a:bodyPr>
          <a:lstStyle/>
          <a:p>
            <a:pPr algn="just"/>
            <a:r>
              <a:rPr lang="it-IT" sz="2000" dirty="0" smtClean="0">
                <a:latin typeface="+mn-lt"/>
              </a:rPr>
              <a:t>Sempre più spesso compaiono sui giornali o in televisione testimonianze di persone che giungono nel nostro paese per cercare di ricostruirsi una vita lontano da guerre e dolore.</a:t>
            </a:r>
            <a:endParaRPr lang="it-IT" sz="2000" dirty="0">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olo 1"/>
          <p:cNvSpPr>
            <a:spLocks noGrp="1"/>
          </p:cNvSpPr>
          <p:nvPr>
            <p:ph type="title"/>
          </p:nvPr>
        </p:nvSpPr>
        <p:spPr>
          <a:xfrm>
            <a:off x="755650" y="260350"/>
            <a:ext cx="7583488" cy="639763"/>
          </a:xfrm>
        </p:spPr>
        <p:txBody>
          <a:bodyPr/>
          <a:lstStyle/>
          <a:p>
            <a:pPr eaLnBrk="1" hangingPunct="1"/>
            <a:r>
              <a:rPr lang="it-IT" sz="4000" smtClean="0">
                <a:solidFill>
                  <a:schemeClr val="tx1"/>
                </a:solidFill>
              </a:rPr>
              <a:t>LA PAROLA ILLUMINA</a:t>
            </a:r>
          </a:p>
        </p:txBody>
      </p:sp>
      <p:sp>
        <p:nvSpPr>
          <p:cNvPr id="7171"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pic>
        <p:nvPicPr>
          <p:cNvPr id="7172"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sp>
        <p:nvSpPr>
          <p:cNvPr id="7173" name="CasellaDiTesto 7"/>
          <p:cNvSpPr txBox="1">
            <a:spLocks noChangeArrowheads="1"/>
          </p:cNvSpPr>
          <p:nvPr/>
        </p:nvSpPr>
        <p:spPr bwMode="auto">
          <a:xfrm>
            <a:off x="598488" y="2801938"/>
            <a:ext cx="3030537" cy="368300"/>
          </a:xfrm>
          <a:prstGeom prst="rect">
            <a:avLst/>
          </a:prstGeom>
          <a:noFill/>
          <a:ln w="9525">
            <a:noFill/>
            <a:miter lim="800000"/>
            <a:headEnd/>
            <a:tailEnd/>
          </a:ln>
        </p:spPr>
        <p:txBody>
          <a:bodyPr>
            <a:spAutoFit/>
          </a:bodyPr>
          <a:lstStyle/>
          <a:p>
            <a:endParaRPr lang="it-IT">
              <a:latin typeface="Constantia" pitchFamily="18" charset="0"/>
            </a:endParaRPr>
          </a:p>
        </p:txBody>
      </p:sp>
      <p:sp>
        <p:nvSpPr>
          <p:cNvPr id="9" name="CasellaDiTesto 8">
            <a:hlinkClick r:id="rId3" action="ppaction://hlinkfile"/>
          </p:cNvPr>
          <p:cNvSpPr txBox="1"/>
          <p:nvPr/>
        </p:nvSpPr>
        <p:spPr>
          <a:xfrm>
            <a:off x="395288" y="836613"/>
            <a:ext cx="8353425" cy="400050"/>
          </a:xfrm>
          <a:prstGeom prst="rect">
            <a:avLst/>
          </a:prstGeom>
          <a:noFill/>
        </p:spPr>
        <p:txBody>
          <a:bodyPr>
            <a:spAutoFit/>
          </a:bodyPr>
          <a:lstStyle/>
          <a:p>
            <a:pPr>
              <a:defRPr/>
            </a:pPr>
            <a:r>
              <a:rPr lang="it-IT" sz="2000" dirty="0">
                <a:latin typeface="+mn-lt"/>
                <a:cs typeface="Arial" pitchFamily="34" charset="0"/>
              </a:rPr>
              <a:t>Lettura del Vangelo di Luca 2, 1-20</a:t>
            </a:r>
          </a:p>
        </p:txBody>
      </p:sp>
      <p:sp>
        <p:nvSpPr>
          <p:cNvPr id="10" name="CasellaDiTesto 9">
            <a:hlinkClick r:id="rId4" action="ppaction://hlinkfile"/>
          </p:cNvPr>
          <p:cNvSpPr txBox="1"/>
          <p:nvPr/>
        </p:nvSpPr>
        <p:spPr>
          <a:xfrm>
            <a:off x="395288" y="1341438"/>
            <a:ext cx="6913562" cy="400050"/>
          </a:xfrm>
          <a:prstGeom prst="rect">
            <a:avLst/>
          </a:prstGeom>
          <a:noFill/>
        </p:spPr>
        <p:txBody>
          <a:bodyPr>
            <a:spAutoFit/>
          </a:bodyPr>
          <a:lstStyle/>
          <a:p>
            <a:pPr>
              <a:defRPr/>
            </a:pPr>
            <a:r>
              <a:rPr lang="it-IT" sz="2000" dirty="0">
                <a:latin typeface="+mn-lt"/>
                <a:cs typeface="Arial" pitchFamily="34" charset="0"/>
              </a:rPr>
              <a:t>1)Cosa dice la Parola alla mia vita (commento al Vangelo)</a:t>
            </a:r>
          </a:p>
        </p:txBody>
      </p:sp>
      <p:sp>
        <p:nvSpPr>
          <p:cNvPr id="12" name="CasellaDiTesto 11"/>
          <p:cNvSpPr txBox="1"/>
          <p:nvPr/>
        </p:nvSpPr>
        <p:spPr>
          <a:xfrm>
            <a:off x="323850" y="1816100"/>
            <a:ext cx="8496300" cy="4708525"/>
          </a:xfrm>
          <a:prstGeom prst="rect">
            <a:avLst/>
          </a:prstGeom>
          <a:noFill/>
        </p:spPr>
        <p:txBody>
          <a:bodyPr>
            <a:spAutoFit/>
          </a:bodyPr>
          <a:lstStyle/>
          <a:p>
            <a:pPr>
              <a:defRPr/>
            </a:pPr>
            <a:r>
              <a:rPr lang="it-IT" sz="2000" dirty="0">
                <a:latin typeface="+mn-lt"/>
                <a:cs typeface="Arial" pitchFamily="34" charset="0"/>
              </a:rPr>
              <a:t>2)Cosa dice la Parola della mia vita</a:t>
            </a:r>
          </a:p>
          <a:p>
            <a:pPr algn="just">
              <a:defRPr/>
            </a:pPr>
            <a:r>
              <a:rPr lang="it-IT" sz="2000" dirty="0">
                <a:latin typeface="+mn-lt"/>
                <a:cs typeface="Arial" pitchFamily="34" charset="0"/>
              </a:rPr>
              <a:t>I pastori, ultimi nella considerazione e nella stima sociale del tempo, sono i primi a ricevere l'annuncio della nascita di Gesù. E subito diventano, a loro volta, annunciatori. Essi ascoltano l'annuncio, si alzano e vanno senza dubitare della Parola, desiderosi di vedere di persona le meraviglie proclamate dall'angelo. Nonostante il buio della notte, nonostante non abbiano nulla con loro, nonostante non sappiano bene dove dirigersi, essi partono verso la mangiatoia indicata dagli angeli. Qui trovano il bambino Gesù e subito lo contemplano e lo adorano. Quale esempio di fede semplice e vera sono ancora oggi per noi i pastori! Proviamo a ripensare quante volte anche noi siamo stati evangelizzati da chi non ci aspettavamo, da qualcuno che consideravamo lontano dal Signore o incapace di mettere correttamente insieme due parole o da chi si considerava egli stesso indegno del Vangelo.</a:t>
            </a:r>
          </a:p>
          <a:p>
            <a:pPr>
              <a:defRPr/>
            </a:pPr>
            <a:endParaRPr lang="it-IT" sz="2000" dirty="0">
              <a:latin typeface="+mn-lt"/>
              <a:cs typeface="Arial" pitchFamily="34" charset="0"/>
            </a:endParaRPr>
          </a:p>
          <a:p>
            <a:pPr>
              <a:defRPr/>
            </a:pPr>
            <a:endParaRPr lang="it-IT" sz="2000" dirty="0">
              <a:latin typeface="+mn-lt"/>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sp>
        <p:nvSpPr>
          <p:cNvPr id="8195"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sp>
        <p:nvSpPr>
          <p:cNvPr id="6" name="CasellaDiTesto 5"/>
          <p:cNvSpPr txBox="1"/>
          <p:nvPr/>
        </p:nvSpPr>
        <p:spPr>
          <a:xfrm>
            <a:off x="323850" y="908050"/>
            <a:ext cx="8496300" cy="3170238"/>
          </a:xfrm>
          <a:prstGeom prst="rect">
            <a:avLst/>
          </a:prstGeom>
          <a:noFill/>
        </p:spPr>
        <p:txBody>
          <a:bodyPr>
            <a:spAutoFit/>
          </a:bodyPr>
          <a:lstStyle/>
          <a:p>
            <a:pPr>
              <a:defRPr/>
            </a:pPr>
            <a:r>
              <a:rPr lang="it-IT" sz="2000" dirty="0">
                <a:latin typeface="+mn-lt"/>
                <a:cs typeface="Arial" pitchFamily="34" charset="0"/>
              </a:rPr>
              <a:t>3)Cosa dice la mia vita alla Parola</a:t>
            </a:r>
          </a:p>
          <a:p>
            <a:pPr algn="just">
              <a:defRPr/>
            </a:pPr>
            <a:r>
              <a:rPr lang="it-IT" sz="2000" dirty="0">
                <a:latin typeface="+mn-lt"/>
                <a:cs typeface="Arial" pitchFamily="34" charset="0"/>
              </a:rPr>
              <a:t>In preghiera: ci rivolgiamo al Signore sulle tracce dei pastori con le seguenti preghiere che possono essere completate singolarmente e condivise in gruppo:</a:t>
            </a:r>
          </a:p>
          <a:p>
            <a:pPr algn="just">
              <a:defRPr/>
            </a:pPr>
            <a:endParaRPr lang="it-IT" sz="2000" dirty="0">
              <a:latin typeface="+mn-lt"/>
              <a:cs typeface="Arial" pitchFamily="34" charset="0"/>
            </a:endParaRPr>
          </a:p>
          <a:p>
            <a:pPr algn="just">
              <a:defRPr/>
            </a:pPr>
            <a:r>
              <a:rPr lang="it-IT" sz="2000" dirty="0">
                <a:latin typeface="+mn-lt"/>
                <a:cs typeface="Arial" pitchFamily="34" charset="0"/>
              </a:rPr>
              <a:t>Signore, ti rendo gloria ogni volta che...</a:t>
            </a:r>
          </a:p>
          <a:p>
            <a:pPr algn="just">
              <a:defRPr/>
            </a:pPr>
            <a:r>
              <a:rPr lang="it-IT" sz="2000" dirty="0">
                <a:latin typeface="+mn-lt"/>
                <a:cs typeface="Arial" pitchFamily="34" charset="0"/>
              </a:rPr>
              <a:t>Signore aiutami  a riconoscere il tuo volto in/nei...</a:t>
            </a:r>
          </a:p>
          <a:p>
            <a:pPr algn="just">
              <a:defRPr/>
            </a:pPr>
            <a:r>
              <a:rPr lang="it-IT" sz="2000" dirty="0">
                <a:latin typeface="+mn-lt"/>
                <a:cs typeface="Arial" pitchFamily="34" charset="0"/>
              </a:rPr>
              <a:t>Signore ti chiedo di aiutare e stare accanto a(si possono fare dei nomi)...</a:t>
            </a:r>
          </a:p>
          <a:p>
            <a:pPr>
              <a:defRPr/>
            </a:pPr>
            <a:endParaRPr lang="it-IT" sz="2000" dirty="0">
              <a:latin typeface="+mn-lt"/>
              <a:cs typeface="Arial" pitchFamily="34" charset="0"/>
            </a:endParaRPr>
          </a:p>
          <a:p>
            <a:pPr>
              <a:defRPr/>
            </a:pPr>
            <a:endParaRPr lang="it-IT" sz="2000" dirty="0">
              <a:latin typeface="+mn-lt"/>
              <a:cs typeface="Arial" pitchFamily="34" charset="0"/>
            </a:endParaRPr>
          </a:p>
        </p:txBody>
      </p:sp>
      <p:pic>
        <p:nvPicPr>
          <p:cNvPr id="8197" name="Immagine 7" descr="Parmigianino,_adorazione_dei_pastori.jpg"/>
          <p:cNvPicPr>
            <a:picLocks noChangeAspect="1"/>
          </p:cNvPicPr>
          <p:nvPr/>
        </p:nvPicPr>
        <p:blipFill>
          <a:blip r:embed="rId3" cstate="print"/>
          <a:srcRect/>
          <a:stretch>
            <a:fillRect/>
          </a:stretch>
        </p:blipFill>
        <p:spPr bwMode="auto">
          <a:xfrm>
            <a:off x="4932363" y="3573463"/>
            <a:ext cx="2846387" cy="2998787"/>
          </a:xfrm>
          <a:prstGeom prst="rect">
            <a:avLst/>
          </a:prstGeom>
          <a:noFill/>
          <a:ln w="9525">
            <a:noFill/>
            <a:miter lim="800000"/>
            <a:headEnd/>
            <a:tailEnd/>
          </a:ln>
        </p:spPr>
      </p:pic>
      <p:pic>
        <p:nvPicPr>
          <p:cNvPr id="8198" name="Immagine 6" descr="Lotto,_adorazione_dei_pastori_00.jpg"/>
          <p:cNvPicPr>
            <a:picLocks noChangeAspect="1"/>
          </p:cNvPicPr>
          <p:nvPr/>
        </p:nvPicPr>
        <p:blipFill>
          <a:blip r:embed="rId4" cstate="print"/>
          <a:srcRect/>
          <a:stretch>
            <a:fillRect/>
          </a:stretch>
        </p:blipFill>
        <p:spPr bwMode="auto">
          <a:xfrm>
            <a:off x="1331913" y="3429000"/>
            <a:ext cx="3090862" cy="2728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p:nvPr>
        </p:nvSpPr>
        <p:spPr>
          <a:xfrm>
            <a:off x="684213" y="188913"/>
            <a:ext cx="7583487" cy="706437"/>
          </a:xfrm>
        </p:spPr>
        <p:txBody>
          <a:bodyPr/>
          <a:lstStyle/>
          <a:p>
            <a:pPr eaLnBrk="1" hangingPunct="1"/>
            <a:r>
              <a:rPr lang="it-IT" sz="4000" smtClean="0">
                <a:solidFill>
                  <a:schemeClr val="tx1"/>
                </a:solidFill>
              </a:rPr>
              <a:t>LA VITA CAMBIA</a:t>
            </a:r>
          </a:p>
        </p:txBody>
      </p:sp>
      <p:sp>
        <p:nvSpPr>
          <p:cNvPr id="9219" name="Segnaposto contenuto 2"/>
          <p:cNvSpPr>
            <a:spLocks noGrp="1"/>
          </p:cNvSpPr>
          <p:nvPr>
            <p:ph idx="1"/>
          </p:nvPr>
        </p:nvSpPr>
        <p:spPr>
          <a:xfrm>
            <a:off x="395288" y="1196975"/>
            <a:ext cx="8369300" cy="1085850"/>
          </a:xfrm>
        </p:spPr>
        <p:txBody>
          <a:bodyPr/>
          <a:lstStyle/>
          <a:p>
            <a:pPr marL="0" indent="0" algn="just" eaLnBrk="1" hangingPunct="1">
              <a:buFont typeface="Wingdings 2" pitchFamily="18" charset="2"/>
              <a:buNone/>
            </a:pPr>
            <a:r>
              <a:rPr lang="it-IT" sz="2000" smtClean="0"/>
              <a:t>Per essere testimoni del Signore, come lo sono stati i pastori, non occorre fare o dire grandi cose. Il Signore ama chi vive con cuore sincero e proclama il suo amore con parole e opere semplici e vere.</a:t>
            </a:r>
          </a:p>
          <a:p>
            <a:pPr marL="0" indent="0" algn="just" eaLnBrk="1" hangingPunct="1">
              <a:buFont typeface="Wingdings 2" pitchFamily="18" charset="2"/>
              <a:buNone/>
            </a:pPr>
            <a:endParaRPr lang="it-IT" sz="2000" smtClean="0"/>
          </a:p>
          <a:p>
            <a:pPr marL="0" indent="0" algn="just" eaLnBrk="1" hangingPunct="1">
              <a:buFont typeface="Wingdings 2" pitchFamily="18" charset="2"/>
              <a:buNone/>
            </a:pPr>
            <a:endParaRPr lang="it-IT" sz="2000" smtClean="0"/>
          </a:p>
        </p:txBody>
      </p:sp>
      <p:sp>
        <p:nvSpPr>
          <p:cNvPr id="9220"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pic>
        <p:nvPicPr>
          <p:cNvPr id="9221"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sp>
        <p:nvSpPr>
          <p:cNvPr id="16" name="CasellaDiTesto 15"/>
          <p:cNvSpPr txBox="1"/>
          <p:nvPr/>
        </p:nvSpPr>
        <p:spPr>
          <a:xfrm>
            <a:off x="395288" y="2133600"/>
            <a:ext cx="7632700" cy="1292225"/>
          </a:xfrm>
          <a:prstGeom prst="rect">
            <a:avLst/>
          </a:prstGeom>
          <a:noFill/>
        </p:spPr>
        <p:txBody>
          <a:bodyPr>
            <a:spAutoFit/>
          </a:bodyPr>
          <a:lstStyle/>
          <a:p>
            <a:pPr algn="just">
              <a:defRPr/>
            </a:pPr>
            <a:r>
              <a:rPr lang="it-IT" sz="2000" dirty="0">
                <a:solidFill>
                  <a:srgbClr val="FF0000"/>
                </a:solidFill>
                <a:latin typeface="+mn-lt"/>
                <a:cs typeface="Arial" pitchFamily="34" charset="0"/>
              </a:rPr>
              <a:t>-Sosteniamo un progetto di aiuto a distanza, magari, dove possibile, facendo riferimento a persone o associazioni delle nostre comunità che già operano in altri paesi.</a:t>
            </a:r>
          </a:p>
          <a:p>
            <a:pPr>
              <a:defRPr/>
            </a:pPr>
            <a:endParaRPr lang="it-IT" dirty="0">
              <a:latin typeface="Arial" pitchFamily="34" charset="0"/>
              <a:cs typeface="Arial" pitchFamily="34" charset="0"/>
            </a:endParaRPr>
          </a:p>
        </p:txBody>
      </p:sp>
      <p:sp>
        <p:nvSpPr>
          <p:cNvPr id="18" name="CasellaDiTesto 17"/>
          <p:cNvSpPr txBox="1"/>
          <p:nvPr/>
        </p:nvSpPr>
        <p:spPr>
          <a:xfrm>
            <a:off x="1116013" y="3068638"/>
            <a:ext cx="7632700" cy="1323975"/>
          </a:xfrm>
          <a:prstGeom prst="rect">
            <a:avLst/>
          </a:prstGeom>
          <a:noFill/>
        </p:spPr>
        <p:txBody>
          <a:bodyPr>
            <a:spAutoFit/>
          </a:bodyPr>
          <a:lstStyle/>
          <a:p>
            <a:pPr algn="just">
              <a:defRPr/>
            </a:pPr>
            <a:r>
              <a:rPr lang="it-IT" sz="2000" dirty="0">
                <a:solidFill>
                  <a:srgbClr val="FF0000"/>
                </a:solidFill>
                <a:latin typeface="+mn-lt"/>
                <a:cs typeface="Arial" pitchFamily="34" charset="0"/>
              </a:rPr>
              <a:t>-Attuiamo nella nostra comunità alcune iniziative per sostenere le persone e le famiglie che vivono in difficoltà nei nostri paesi e nelle nostre città (es.: raccolta di generi alimentari, centri di ascolto delle povertà, ecc.).</a:t>
            </a:r>
          </a:p>
        </p:txBody>
      </p:sp>
      <p:sp>
        <p:nvSpPr>
          <p:cNvPr id="19" name="CasellaDiTesto 18"/>
          <p:cNvSpPr txBox="1"/>
          <p:nvPr/>
        </p:nvSpPr>
        <p:spPr>
          <a:xfrm>
            <a:off x="395288" y="836613"/>
            <a:ext cx="6913562" cy="400050"/>
          </a:xfrm>
          <a:prstGeom prst="rect">
            <a:avLst/>
          </a:prstGeom>
          <a:noFill/>
        </p:spPr>
        <p:txBody>
          <a:bodyPr>
            <a:spAutoFit/>
          </a:bodyPr>
          <a:lstStyle/>
          <a:p>
            <a:pPr>
              <a:defRPr/>
            </a:pPr>
            <a:r>
              <a:rPr lang="it-IT" sz="2000" dirty="0">
                <a:latin typeface="+mn-lt"/>
                <a:cs typeface="Arial" pitchFamily="34" charset="0"/>
              </a:rPr>
              <a:t>1)Esercizi di laicità</a:t>
            </a:r>
          </a:p>
        </p:txBody>
      </p:sp>
      <p:sp>
        <p:nvSpPr>
          <p:cNvPr id="20" name="CasellaDiTesto 19">
            <a:hlinkClick r:id="rId3" action="ppaction://hlinkfile"/>
          </p:cNvPr>
          <p:cNvSpPr txBox="1"/>
          <p:nvPr/>
        </p:nvSpPr>
        <p:spPr>
          <a:xfrm>
            <a:off x="468313" y="4376738"/>
            <a:ext cx="7632700" cy="708025"/>
          </a:xfrm>
          <a:prstGeom prst="rect">
            <a:avLst/>
          </a:prstGeom>
          <a:noFill/>
        </p:spPr>
        <p:txBody>
          <a:bodyPr>
            <a:spAutoFit/>
          </a:bodyPr>
          <a:lstStyle/>
          <a:p>
            <a:pPr algn="just">
              <a:defRPr/>
            </a:pPr>
            <a:r>
              <a:rPr lang="it-IT" sz="2000" dirty="0">
                <a:solidFill>
                  <a:srgbClr val="FF0000"/>
                </a:solidFill>
                <a:latin typeface="+mn-lt"/>
                <a:cs typeface="Arial" pitchFamily="34" charset="0"/>
              </a:rPr>
              <a:t>-Un operatore della Caritas può portare la sua testimonianza all'interno del gruppo.</a:t>
            </a:r>
          </a:p>
        </p:txBody>
      </p:sp>
      <p:sp>
        <p:nvSpPr>
          <p:cNvPr id="11" name="CasellaDiTesto 10">
            <a:hlinkClick r:id="rId4" action="ppaction://hlinkfile"/>
          </p:cNvPr>
          <p:cNvSpPr txBox="1"/>
          <p:nvPr/>
        </p:nvSpPr>
        <p:spPr>
          <a:xfrm>
            <a:off x="1116013" y="5013325"/>
            <a:ext cx="7632700" cy="1323975"/>
          </a:xfrm>
          <a:prstGeom prst="rect">
            <a:avLst/>
          </a:prstGeom>
          <a:noFill/>
        </p:spPr>
        <p:txBody>
          <a:bodyPr>
            <a:spAutoFit/>
          </a:bodyPr>
          <a:lstStyle/>
          <a:p>
            <a:pPr algn="just">
              <a:defRPr/>
            </a:pPr>
            <a:r>
              <a:rPr lang="it-IT" sz="2000" dirty="0">
                <a:solidFill>
                  <a:srgbClr val="FF0000"/>
                </a:solidFill>
                <a:latin typeface="+mn-lt"/>
                <a:cs typeface="Arial" pitchFamily="34" charset="0"/>
              </a:rPr>
              <a:t>-Proviamo a realizzare nella nostra realtà il progetto dell’</a:t>
            </a:r>
            <a:r>
              <a:rPr lang="it-IT" sz="2000" dirty="0" err="1">
                <a:solidFill>
                  <a:srgbClr val="FF0000"/>
                </a:solidFill>
                <a:latin typeface="+mn-lt"/>
                <a:cs typeface="Arial" pitchFamily="34" charset="0"/>
              </a:rPr>
              <a:t>A.C.</a:t>
            </a:r>
            <a:r>
              <a:rPr lang="it-IT" sz="2000" dirty="0">
                <a:solidFill>
                  <a:srgbClr val="FF0000"/>
                </a:solidFill>
                <a:latin typeface="+mn-lt"/>
                <a:cs typeface="Arial" pitchFamily="34" charset="0"/>
              </a:rPr>
              <a:t> denominato “Il pozzo di </a:t>
            </a:r>
            <a:r>
              <a:rPr lang="it-IT" sz="2000" dirty="0" err="1">
                <a:solidFill>
                  <a:srgbClr val="FF0000"/>
                </a:solidFill>
                <a:latin typeface="+mn-lt"/>
                <a:cs typeface="Arial" pitchFamily="34" charset="0"/>
              </a:rPr>
              <a:t>Sicar</a:t>
            </a:r>
            <a:r>
              <a:rPr lang="it-IT" sz="2000" dirty="0">
                <a:solidFill>
                  <a:srgbClr val="FF0000"/>
                </a:solidFill>
                <a:latin typeface="+mn-lt"/>
                <a:cs typeface="Arial" pitchFamily="34" charset="0"/>
              </a:rPr>
              <a:t>” (progetto che intende favorire la partecipazione delle persone immigrate alla vita delle nostre comunità)</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pic>
        <p:nvPicPr>
          <p:cNvPr id="10243"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sp>
        <p:nvSpPr>
          <p:cNvPr id="11" name="CasellaDiTesto 10"/>
          <p:cNvSpPr txBox="1"/>
          <p:nvPr/>
        </p:nvSpPr>
        <p:spPr>
          <a:xfrm>
            <a:off x="323850" y="404813"/>
            <a:ext cx="6913563" cy="400050"/>
          </a:xfrm>
          <a:prstGeom prst="rect">
            <a:avLst/>
          </a:prstGeom>
          <a:noFill/>
        </p:spPr>
        <p:txBody>
          <a:bodyPr>
            <a:spAutoFit/>
          </a:bodyPr>
          <a:lstStyle/>
          <a:p>
            <a:pPr>
              <a:defRPr/>
            </a:pPr>
            <a:r>
              <a:rPr lang="it-IT" sz="2000" dirty="0">
                <a:latin typeface="+mn-lt"/>
                <a:cs typeface="Arial" pitchFamily="34" charset="0"/>
              </a:rPr>
              <a:t>2)Riflessi di cultura</a:t>
            </a:r>
          </a:p>
        </p:txBody>
      </p:sp>
      <p:sp>
        <p:nvSpPr>
          <p:cNvPr id="13" name="CasellaDiTesto 12"/>
          <p:cNvSpPr txBox="1"/>
          <p:nvPr/>
        </p:nvSpPr>
        <p:spPr>
          <a:xfrm>
            <a:off x="323850" y="765175"/>
            <a:ext cx="5400675" cy="3754438"/>
          </a:xfrm>
          <a:prstGeom prst="rect">
            <a:avLst/>
          </a:prstGeom>
          <a:noFill/>
        </p:spPr>
        <p:txBody>
          <a:bodyPr>
            <a:spAutoFit/>
          </a:bodyPr>
          <a:lstStyle/>
          <a:p>
            <a:pPr algn="just">
              <a:defRPr/>
            </a:pPr>
            <a:r>
              <a:rPr lang="it-IT" sz="2000" dirty="0">
                <a:latin typeface="+mn-lt"/>
                <a:cs typeface="Arial" pitchFamily="34" charset="0"/>
              </a:rPr>
              <a:t>“I poveri sono anche maestri privilegiati della nostra conoscenza di Dio; la loro fragilità e la loro semplicità smascherano i nostri egoismi, le nostre false sicurezze, le nostre pretese di autosufficienza e ci guidano all’esperienza della vicinanza e della tenerezza di Dio, a ricevere nella nostra vita il suo amore, la sua misericordia di Padre che, con discrezione e paziente fiducia, si prende cura di noi, di tutti noi.”</a:t>
            </a:r>
          </a:p>
          <a:p>
            <a:pPr algn="just">
              <a:defRPr/>
            </a:pPr>
            <a:r>
              <a:rPr lang="it-IT" sz="2000" dirty="0">
                <a:latin typeface="+mn-lt"/>
                <a:cs typeface="Arial" pitchFamily="34" charset="0"/>
              </a:rPr>
              <a:t>Papa Francesco, discorso 10 Settembre 2013</a:t>
            </a:r>
          </a:p>
          <a:p>
            <a:pPr>
              <a:defRPr/>
            </a:pPr>
            <a:endParaRPr lang="it-IT" dirty="0">
              <a:latin typeface="Arial" pitchFamily="34" charset="0"/>
              <a:cs typeface="Arial" pitchFamily="34" charset="0"/>
            </a:endParaRPr>
          </a:p>
        </p:txBody>
      </p:sp>
      <p:sp>
        <p:nvSpPr>
          <p:cNvPr id="10246" name="AutoShape 14" descr="Risultati immagini per papa francesco"/>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it-IT"/>
          </a:p>
        </p:txBody>
      </p:sp>
      <p:sp>
        <p:nvSpPr>
          <p:cNvPr id="10247" name="AutoShape 16" descr="Risultati immagini per papa francesco"/>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it-IT"/>
          </a:p>
        </p:txBody>
      </p:sp>
      <p:pic>
        <p:nvPicPr>
          <p:cNvPr id="10248" name="Immagine 16" descr="index.jpg"/>
          <p:cNvPicPr>
            <a:picLocks noChangeAspect="1"/>
          </p:cNvPicPr>
          <p:nvPr/>
        </p:nvPicPr>
        <p:blipFill>
          <a:blip r:embed="rId3" cstate="print"/>
          <a:srcRect/>
          <a:stretch>
            <a:fillRect/>
          </a:stretch>
        </p:blipFill>
        <p:spPr bwMode="auto">
          <a:xfrm>
            <a:off x="5795963" y="1125538"/>
            <a:ext cx="3148012" cy="2159000"/>
          </a:xfrm>
          <a:prstGeom prst="rect">
            <a:avLst/>
          </a:prstGeom>
          <a:noFill/>
          <a:ln w="9525">
            <a:noFill/>
            <a:miter lim="800000"/>
            <a:headEnd/>
            <a:tailEnd/>
          </a:ln>
        </p:spPr>
      </p:pic>
      <p:sp>
        <p:nvSpPr>
          <p:cNvPr id="19" name="CasellaDiTesto 18">
            <a:hlinkClick r:id="rId4" action="ppaction://hlinkfile"/>
          </p:cNvPr>
          <p:cNvSpPr txBox="1"/>
          <p:nvPr/>
        </p:nvSpPr>
        <p:spPr>
          <a:xfrm>
            <a:off x="6948488" y="4652963"/>
            <a:ext cx="1584325" cy="1322387"/>
          </a:xfrm>
          <a:prstGeom prst="rect">
            <a:avLst/>
          </a:prstGeom>
          <a:noFill/>
        </p:spPr>
        <p:txBody>
          <a:bodyPr>
            <a:spAutoFit/>
          </a:bodyPr>
          <a:lstStyle/>
          <a:p>
            <a:pPr algn="ctr">
              <a:defRPr/>
            </a:pPr>
            <a:r>
              <a:rPr lang="it-IT" sz="2000" dirty="0">
                <a:latin typeface="+mn-lt"/>
                <a:cs typeface="Arial" pitchFamily="34" charset="0"/>
              </a:rPr>
              <a:t>Testimone:</a:t>
            </a:r>
          </a:p>
          <a:p>
            <a:pPr algn="ctr">
              <a:defRPr/>
            </a:pPr>
            <a:r>
              <a:rPr lang="it-IT" sz="2000" dirty="0">
                <a:latin typeface="+mn-lt"/>
                <a:cs typeface="Arial" pitchFamily="34" charset="0"/>
              </a:rPr>
              <a:t>PIER GIORGIO FRASSATI</a:t>
            </a:r>
          </a:p>
        </p:txBody>
      </p:sp>
      <p:pic>
        <p:nvPicPr>
          <p:cNvPr id="10250" name="Immagine 19" descr="index2.jpg"/>
          <p:cNvPicPr>
            <a:picLocks noChangeAspect="1"/>
          </p:cNvPicPr>
          <p:nvPr/>
        </p:nvPicPr>
        <p:blipFill>
          <a:blip r:embed="rId5" cstate="print"/>
          <a:srcRect/>
          <a:stretch>
            <a:fillRect/>
          </a:stretch>
        </p:blipFill>
        <p:spPr bwMode="auto">
          <a:xfrm>
            <a:off x="4087813" y="4292600"/>
            <a:ext cx="2932112" cy="2019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pic>
        <p:nvPicPr>
          <p:cNvPr id="11267"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sp>
        <p:nvSpPr>
          <p:cNvPr id="8" name="CasellaDiTesto 7">
            <a:hlinkClick r:id="rId3" action="ppaction://hlinkfile"/>
          </p:cNvPr>
          <p:cNvSpPr txBox="1"/>
          <p:nvPr/>
        </p:nvSpPr>
        <p:spPr>
          <a:xfrm>
            <a:off x="3132138" y="1196975"/>
            <a:ext cx="2555875" cy="1630363"/>
          </a:xfrm>
          <a:prstGeom prst="rect">
            <a:avLst/>
          </a:prstGeom>
          <a:noFill/>
        </p:spPr>
        <p:txBody>
          <a:bodyPr>
            <a:spAutoFit/>
          </a:bodyPr>
          <a:lstStyle/>
          <a:p>
            <a:pPr algn="ctr">
              <a:defRPr/>
            </a:pPr>
            <a:r>
              <a:rPr lang="it-IT" sz="2000" dirty="0">
                <a:latin typeface="+mn-lt"/>
                <a:cs typeface="Arial" pitchFamily="34" charset="0"/>
              </a:rPr>
              <a:t>Film:</a:t>
            </a:r>
          </a:p>
          <a:p>
            <a:pPr algn="ctr">
              <a:defRPr/>
            </a:pPr>
            <a:r>
              <a:rPr lang="it-IT" sz="2000" dirty="0">
                <a:latin typeface="+mn-lt"/>
                <a:cs typeface="Arial" pitchFamily="34" charset="0"/>
              </a:rPr>
              <a:t> DUE GIORNI E UNA NOTTE</a:t>
            </a:r>
          </a:p>
          <a:p>
            <a:pPr algn="ctr">
              <a:defRPr/>
            </a:pPr>
            <a:r>
              <a:rPr lang="it-IT" sz="2000" dirty="0">
                <a:latin typeface="+mn-lt"/>
                <a:cs typeface="Arial" pitchFamily="34" charset="0"/>
              </a:rPr>
              <a:t>dei fratelli </a:t>
            </a:r>
            <a:r>
              <a:rPr lang="it-IT" sz="2000" dirty="0" err="1">
                <a:latin typeface="+mn-lt"/>
                <a:cs typeface="Arial" pitchFamily="34" charset="0"/>
              </a:rPr>
              <a:t>Dardenne</a:t>
            </a:r>
            <a:endParaRPr lang="it-IT" sz="2000" dirty="0">
              <a:latin typeface="+mn-lt"/>
              <a:cs typeface="Arial" pitchFamily="34" charset="0"/>
            </a:endParaRPr>
          </a:p>
          <a:p>
            <a:pPr algn="ctr">
              <a:defRPr/>
            </a:pPr>
            <a:endParaRPr lang="it-IT" sz="2000" dirty="0">
              <a:latin typeface="+mn-lt"/>
              <a:cs typeface="Arial" pitchFamily="34" charset="0"/>
            </a:endParaRPr>
          </a:p>
        </p:txBody>
      </p:sp>
      <p:pic>
        <p:nvPicPr>
          <p:cNvPr id="11269" name="Immagine 8" descr="NoteVerticali.it_Due-giorni-una-notte_2.jpg"/>
          <p:cNvPicPr>
            <a:picLocks noChangeAspect="1"/>
          </p:cNvPicPr>
          <p:nvPr/>
        </p:nvPicPr>
        <p:blipFill>
          <a:blip r:embed="rId4" cstate="print"/>
          <a:srcRect/>
          <a:stretch>
            <a:fillRect/>
          </a:stretch>
        </p:blipFill>
        <p:spPr bwMode="auto">
          <a:xfrm>
            <a:off x="395288" y="1052513"/>
            <a:ext cx="2808287" cy="1870075"/>
          </a:xfrm>
          <a:prstGeom prst="rect">
            <a:avLst/>
          </a:prstGeom>
          <a:noFill/>
          <a:ln w="9525">
            <a:noFill/>
            <a:miter lim="800000"/>
            <a:headEnd/>
            <a:tailEnd/>
          </a:ln>
        </p:spPr>
      </p:pic>
      <p:pic>
        <p:nvPicPr>
          <p:cNvPr id="11270" name="Immagine 9" descr="Correggio_-_Nativity_(Holy_Night)_-_WGA05336.jpg"/>
          <p:cNvPicPr>
            <a:picLocks noChangeAspect="1"/>
          </p:cNvPicPr>
          <p:nvPr/>
        </p:nvPicPr>
        <p:blipFill>
          <a:blip r:embed="rId5" cstate="print"/>
          <a:srcRect/>
          <a:stretch>
            <a:fillRect/>
          </a:stretch>
        </p:blipFill>
        <p:spPr bwMode="auto">
          <a:xfrm>
            <a:off x="5867400" y="1268413"/>
            <a:ext cx="2847975" cy="3908425"/>
          </a:xfrm>
          <a:prstGeom prst="rect">
            <a:avLst/>
          </a:prstGeom>
          <a:noFill/>
          <a:ln w="9525">
            <a:noFill/>
            <a:miter lim="800000"/>
            <a:headEnd/>
            <a:tailEnd/>
          </a:ln>
        </p:spPr>
      </p:pic>
      <p:sp>
        <p:nvSpPr>
          <p:cNvPr id="11" name="CasellaDiTesto 10">
            <a:hlinkClick r:id="rId6" action="ppaction://hlinkfile"/>
          </p:cNvPr>
          <p:cNvSpPr txBox="1"/>
          <p:nvPr/>
        </p:nvSpPr>
        <p:spPr>
          <a:xfrm>
            <a:off x="5651500" y="5084763"/>
            <a:ext cx="3276600" cy="708025"/>
          </a:xfrm>
          <a:prstGeom prst="rect">
            <a:avLst/>
          </a:prstGeom>
          <a:noFill/>
        </p:spPr>
        <p:txBody>
          <a:bodyPr>
            <a:spAutoFit/>
          </a:bodyPr>
          <a:lstStyle/>
          <a:p>
            <a:pPr algn="ctr">
              <a:defRPr/>
            </a:pPr>
            <a:r>
              <a:rPr lang="it-IT" sz="2000" dirty="0">
                <a:latin typeface="+mn-lt"/>
                <a:cs typeface="Arial" pitchFamily="34" charset="0"/>
              </a:rPr>
              <a:t>Dipinto:</a:t>
            </a:r>
          </a:p>
          <a:p>
            <a:pPr algn="ctr">
              <a:defRPr/>
            </a:pPr>
            <a:r>
              <a:rPr lang="it-IT" sz="2000" dirty="0">
                <a:latin typeface="+mn-lt"/>
                <a:cs typeface="Arial" pitchFamily="34" charset="0"/>
              </a:rPr>
              <a:t>“LA NOTTE” del Correggio </a:t>
            </a:r>
          </a:p>
        </p:txBody>
      </p:sp>
      <p:sp>
        <p:nvSpPr>
          <p:cNvPr id="12" name="CasellaDiTesto 11">
            <a:hlinkClick r:id="rId7" action="ppaction://hlinkfile"/>
          </p:cNvPr>
          <p:cNvSpPr txBox="1"/>
          <p:nvPr/>
        </p:nvSpPr>
        <p:spPr>
          <a:xfrm>
            <a:off x="474663" y="4437063"/>
            <a:ext cx="2416175" cy="1016000"/>
          </a:xfrm>
          <a:prstGeom prst="rect">
            <a:avLst/>
          </a:prstGeom>
          <a:noFill/>
        </p:spPr>
        <p:txBody>
          <a:bodyPr wrap="none">
            <a:spAutoFit/>
          </a:bodyPr>
          <a:lstStyle/>
          <a:p>
            <a:pPr algn="ctr">
              <a:defRPr/>
            </a:pPr>
            <a:r>
              <a:rPr lang="it-IT" sz="2000" dirty="0">
                <a:latin typeface="+mn-lt"/>
              </a:rPr>
              <a:t>Canzone:</a:t>
            </a:r>
          </a:p>
          <a:p>
            <a:pPr algn="ctr">
              <a:defRPr/>
            </a:pPr>
            <a:r>
              <a:rPr lang="it-IT" sz="2000" dirty="0">
                <a:latin typeface="+mn-lt"/>
              </a:rPr>
              <a:t>“PIAZZA GRANDE” </a:t>
            </a:r>
          </a:p>
          <a:p>
            <a:pPr algn="ctr">
              <a:defRPr/>
            </a:pPr>
            <a:r>
              <a:rPr lang="it-IT" sz="2000" dirty="0">
                <a:latin typeface="+mn-lt"/>
              </a:rPr>
              <a:t>di Lucio Dalla</a:t>
            </a:r>
          </a:p>
        </p:txBody>
      </p:sp>
      <p:pic>
        <p:nvPicPr>
          <p:cNvPr id="11273" name="Immagine 12" descr="index3.jpg"/>
          <p:cNvPicPr>
            <a:picLocks noChangeAspect="1"/>
          </p:cNvPicPr>
          <p:nvPr/>
        </p:nvPicPr>
        <p:blipFill>
          <a:blip r:embed="rId8" cstate="print"/>
          <a:srcRect/>
          <a:stretch>
            <a:fillRect/>
          </a:stretch>
        </p:blipFill>
        <p:spPr bwMode="auto">
          <a:xfrm>
            <a:off x="2771775" y="4076700"/>
            <a:ext cx="2533650" cy="180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3"/>
          <p:cNvSpPr txBox="1">
            <a:spLocks/>
          </p:cNvSpPr>
          <p:nvPr/>
        </p:nvSpPr>
        <p:spPr bwMode="auto">
          <a:xfrm>
            <a:off x="598488" y="6343650"/>
            <a:ext cx="3452812" cy="325438"/>
          </a:xfrm>
          <a:prstGeom prst="rect">
            <a:avLst/>
          </a:prstGeom>
          <a:noFill/>
          <a:ln w="9525">
            <a:noFill/>
            <a:miter lim="800000"/>
            <a:headEnd/>
            <a:tailEnd/>
          </a:ln>
        </p:spPr>
        <p:txBody>
          <a:bodyPr>
            <a:spAutoFit/>
          </a:bodyPr>
          <a:lstStyle/>
          <a:p>
            <a:pPr algn="r">
              <a:lnSpc>
                <a:spcPct val="50000"/>
              </a:lnSpc>
              <a:buFont typeface="Wingdings 2" pitchFamily="18" charset="2"/>
              <a:buNone/>
            </a:pPr>
            <a:r>
              <a:rPr lang="it-IT" sz="1400">
                <a:latin typeface="Constantia" pitchFamily="18" charset="0"/>
              </a:rPr>
              <a:t>Azione Cattolica Italiana</a:t>
            </a:r>
          </a:p>
          <a:p>
            <a:pPr>
              <a:lnSpc>
                <a:spcPct val="50000"/>
              </a:lnSpc>
              <a:buFont typeface="Wingdings 2" pitchFamily="18" charset="2"/>
              <a:buNone/>
            </a:pPr>
            <a:r>
              <a:rPr lang="it-IT" sz="1400">
                <a:latin typeface="Constantia" pitchFamily="18" charset="0"/>
              </a:rPr>
              <a:t>___________________________________</a:t>
            </a:r>
          </a:p>
        </p:txBody>
      </p:sp>
      <p:pic>
        <p:nvPicPr>
          <p:cNvPr id="12291" name="Immagine 4"/>
          <p:cNvPicPr>
            <a:picLocks noChangeAspect="1"/>
          </p:cNvPicPr>
          <p:nvPr/>
        </p:nvPicPr>
        <p:blipFill>
          <a:blip r:embed="rId2" cstate="print"/>
          <a:srcRect/>
          <a:stretch>
            <a:fillRect/>
          </a:stretch>
        </p:blipFill>
        <p:spPr bwMode="auto">
          <a:xfrm>
            <a:off x="688975" y="5926138"/>
            <a:ext cx="598488" cy="598487"/>
          </a:xfrm>
          <a:prstGeom prst="rect">
            <a:avLst/>
          </a:prstGeom>
          <a:noFill/>
          <a:ln w="9525">
            <a:noFill/>
            <a:miter lim="800000"/>
            <a:headEnd/>
            <a:tailEnd/>
          </a:ln>
        </p:spPr>
      </p:pic>
      <p:sp>
        <p:nvSpPr>
          <p:cNvPr id="10" name="Titolo 1"/>
          <p:cNvSpPr>
            <a:spLocks noGrp="1"/>
          </p:cNvSpPr>
          <p:nvPr>
            <p:ph type="title"/>
          </p:nvPr>
        </p:nvSpPr>
        <p:spPr>
          <a:xfrm>
            <a:off x="323850" y="1052513"/>
            <a:ext cx="7510463" cy="352425"/>
          </a:xfrm>
        </p:spPr>
        <p:txBody>
          <a:bodyPr/>
          <a:lstStyle/>
          <a:p>
            <a:pPr eaLnBrk="1" hangingPunct="1">
              <a:defRPr/>
            </a:pPr>
            <a:r>
              <a:rPr lang="it-IT" sz="2000" dirty="0" smtClean="0">
                <a:solidFill>
                  <a:schemeClr val="tx1"/>
                </a:solidFill>
                <a:latin typeface="+mn-lt"/>
              </a:rPr>
              <a:t>Preghiere:</a:t>
            </a:r>
          </a:p>
        </p:txBody>
      </p:sp>
      <p:sp>
        <p:nvSpPr>
          <p:cNvPr id="11" name="CasellaDiTesto 10"/>
          <p:cNvSpPr txBox="1"/>
          <p:nvPr/>
        </p:nvSpPr>
        <p:spPr>
          <a:xfrm>
            <a:off x="1798638" y="115888"/>
            <a:ext cx="7021512" cy="2832100"/>
          </a:xfrm>
          <a:prstGeom prst="rect">
            <a:avLst/>
          </a:prstGeom>
          <a:noFill/>
        </p:spPr>
        <p:txBody>
          <a:bodyPr>
            <a:spAutoFit/>
          </a:bodyPr>
          <a:lstStyle/>
          <a:p>
            <a:pPr algn="just">
              <a:defRPr/>
            </a:pPr>
            <a:r>
              <a:rPr lang="it-IT" sz="2000" dirty="0">
                <a:latin typeface="+mn-lt"/>
              </a:rPr>
              <a:t>“Apri i nostri occhi, Signore, perché possiamo vedere Te nei nostri fratelli e sorelle. Apri le nostre orecchie, Signore, perché possiamo udire le invocazioni di chi ha fame, freddo, paura, e di chi è oppresso. Apri il nostro cuore, Signore, perché impariamo ad amarci gli uni gli altri come Tu ci ami. Donaci di nuovo il tuo Spirito, Signore, perché diventiamo un cuore solo ed un'anima sola, nel tuo nome. Amen.” </a:t>
            </a:r>
          </a:p>
          <a:p>
            <a:pPr algn="r">
              <a:defRPr/>
            </a:pPr>
            <a:r>
              <a:rPr lang="it-IT" sz="2000" i="1" dirty="0">
                <a:latin typeface="+mn-lt"/>
              </a:rPr>
              <a:t>Madre Teresa di Calcutta</a:t>
            </a:r>
          </a:p>
          <a:p>
            <a:pPr>
              <a:defRPr/>
            </a:pPr>
            <a:endParaRPr lang="it-IT" dirty="0"/>
          </a:p>
        </p:txBody>
      </p:sp>
      <p:sp>
        <p:nvSpPr>
          <p:cNvPr id="12" name="CasellaDiTesto 11">
            <a:hlinkClick r:id="rId3" action="ppaction://hlinkfile"/>
          </p:cNvPr>
          <p:cNvSpPr txBox="1"/>
          <p:nvPr/>
        </p:nvSpPr>
        <p:spPr>
          <a:xfrm>
            <a:off x="179388" y="2597150"/>
            <a:ext cx="4608512" cy="400050"/>
          </a:xfrm>
          <a:prstGeom prst="rect">
            <a:avLst/>
          </a:prstGeom>
          <a:noFill/>
        </p:spPr>
        <p:txBody>
          <a:bodyPr>
            <a:spAutoFit/>
          </a:bodyPr>
          <a:lstStyle/>
          <a:p>
            <a:pPr>
              <a:defRPr/>
            </a:pPr>
            <a:r>
              <a:rPr lang="it-IT" sz="2000" dirty="0">
                <a:latin typeface="+mn-lt"/>
              </a:rPr>
              <a:t>“Maria donna del pane” di </a:t>
            </a:r>
            <a:r>
              <a:rPr lang="it-IT" sz="2000" i="1" dirty="0">
                <a:latin typeface="+mn-lt"/>
              </a:rPr>
              <a:t>Tonino Bello</a:t>
            </a:r>
          </a:p>
        </p:txBody>
      </p:sp>
      <p:sp>
        <p:nvSpPr>
          <p:cNvPr id="14" name="CasellaDiTesto 13"/>
          <p:cNvSpPr txBox="1"/>
          <p:nvPr/>
        </p:nvSpPr>
        <p:spPr>
          <a:xfrm>
            <a:off x="539750" y="2862263"/>
            <a:ext cx="8424863" cy="3446462"/>
          </a:xfrm>
          <a:prstGeom prst="rect">
            <a:avLst/>
          </a:prstGeom>
          <a:noFill/>
        </p:spPr>
        <p:txBody>
          <a:bodyPr>
            <a:spAutoFit/>
          </a:bodyPr>
          <a:lstStyle/>
          <a:p>
            <a:pPr algn="just">
              <a:defRPr/>
            </a:pPr>
            <a:r>
              <a:rPr lang="it-IT" dirty="0"/>
              <a:t>                                                                                                                                         </a:t>
            </a:r>
            <a:r>
              <a:rPr lang="it-IT" sz="2000" dirty="0">
                <a:latin typeface="+mn-lt"/>
              </a:rPr>
              <a:t>“Beati i poveri in spirito, perché di essi è il regno dei cieli. Beati gli afflitti, perché saranno consolati. Beati i miti, perché erediteranno la terra.</a:t>
            </a:r>
            <a:br>
              <a:rPr lang="it-IT" sz="2000" dirty="0">
                <a:latin typeface="+mn-lt"/>
              </a:rPr>
            </a:br>
            <a:r>
              <a:rPr lang="it-IT" sz="2000" dirty="0">
                <a:latin typeface="+mn-lt"/>
              </a:rPr>
              <a:t>Beati quelli che hanno fame e sete della giustizia, perché saranno saziati.</a:t>
            </a:r>
            <a:br>
              <a:rPr lang="it-IT" sz="2000" dirty="0">
                <a:latin typeface="+mn-lt"/>
              </a:rPr>
            </a:br>
            <a:r>
              <a:rPr lang="it-IT" sz="2000" dirty="0">
                <a:latin typeface="+mn-lt"/>
              </a:rPr>
              <a:t>Beati i misericordiosi, perché troveranno misericordia. Beati i puri di cuore, perché vedranno Dio. Beati gli operatori di pace, perché saranno chiamati figli di Dio. Beati i perseguitati per causa della giustizia, perché di essi è il regno dei cieli. Beati voi quando vi insulteranno, vi perseguiteranno e, mentendo, diranno ogni sorta di male contro di voi per causa mia. Rallegratevi ed esultate, perché grande è la vostra ricompensa nei cieli.”</a:t>
            </a:r>
          </a:p>
          <a:p>
            <a:pPr algn="r">
              <a:defRPr/>
            </a:pPr>
            <a:r>
              <a:rPr lang="it-IT" sz="2000" i="1" dirty="0">
                <a:latin typeface="+mn-lt"/>
              </a:rPr>
              <a:t>Mt.5, 3-12</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nozio">
  <a:themeElements>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Equinozi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nozi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393</TotalTime>
  <Words>999</Words>
  <Application>Microsoft Office PowerPoint</Application>
  <PresentationFormat>Presentazione su schermo (4:3)</PresentationFormat>
  <Paragraphs>62</Paragraphs>
  <Slides>8</Slides>
  <Notes>0</Notes>
  <HiddenSlides>0</HiddenSlides>
  <MMClips>0</MMClips>
  <ScaleCrop>false</ScaleCrop>
  <HeadingPairs>
    <vt:vector size="4" baseType="variant">
      <vt:variant>
        <vt:lpstr>Tema</vt:lpstr>
      </vt:variant>
      <vt:variant>
        <vt:i4>1</vt:i4>
      </vt:variant>
      <vt:variant>
        <vt:lpstr>Titoli diapositive</vt:lpstr>
      </vt:variant>
      <vt:variant>
        <vt:i4>8</vt:i4>
      </vt:variant>
    </vt:vector>
  </HeadingPairs>
  <TitlesOfParts>
    <vt:vector size="9" baseType="lpstr">
      <vt:lpstr>Equinozio</vt:lpstr>
      <vt:lpstr>SECONDA TAPPA I pastori: l’incontro che non ti aspetti</vt:lpstr>
      <vt:lpstr>Diapositiva 2</vt:lpstr>
      <vt:lpstr>LA PAROLA ILLUMINA</vt:lpstr>
      <vt:lpstr>Diapositiva 4</vt:lpstr>
      <vt:lpstr>LA VITA CAMBIA</vt:lpstr>
      <vt:lpstr>Diapositiva 6</vt:lpstr>
      <vt:lpstr>Diapositiva 7</vt:lpstr>
      <vt:lpstr>Preghiere: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PRIMA TAPPA   Elisabetta: l’incontro che stupisce</dc:title>
  <dc:creator>Bertocchi</dc:creator>
  <cp:lastModifiedBy>pietro</cp:lastModifiedBy>
  <cp:revision>57</cp:revision>
  <dcterms:created xsi:type="dcterms:W3CDTF">2015-10-02T12:50:53Z</dcterms:created>
  <dcterms:modified xsi:type="dcterms:W3CDTF">2015-10-26T22:53:41Z</dcterms:modified>
</cp:coreProperties>
</file>