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67" r:id="rId1"/>
  </p:sldMasterIdLst>
  <p:sldIdLst>
    <p:sldId id="257" r:id="rId2"/>
    <p:sldId id="259" r:id="rId3"/>
    <p:sldId id="260" r:id="rId4"/>
    <p:sldId id="266" r:id="rId5"/>
    <p:sldId id="264" r:id="rId6"/>
    <p:sldId id="265" r:id="rId7"/>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derica Bellelli" initials="FB"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E841"/>
    <a:srgbClr val="FFC9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6" d="100"/>
          <a:sy n="76" d="100"/>
        </p:scale>
        <p:origin x="-1194" y="21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Picture 6" descr="wireframeOverlay-Home.png"/>
          <p:cNvPicPr>
            <a:picLocks noChangeAspect="1"/>
          </p:cNvPicPr>
          <p:nvPr/>
        </p:nvPicPr>
        <p:blipFill>
          <a:blip r:embed="rId2"/>
          <a:srcRect t="-93973"/>
          <a:stretch>
            <a:fillRect/>
          </a:stretch>
        </p:blipFill>
        <p:spPr>
          <a:xfrm>
            <a:off x="179294" y="1183341"/>
            <a:ext cx="8787384" cy="5276725"/>
          </a:xfrm>
          <a:prstGeom prst="rect">
            <a:avLst/>
          </a:prstGeom>
          <a:gradFill>
            <a:gsLst>
              <a:gs pos="0">
                <a:schemeClr val="tx2"/>
              </a:gs>
              <a:gs pos="100000">
                <a:schemeClr val="bg2"/>
              </a:gs>
            </a:gsLst>
            <a:lin ang="5400000" scaled="0"/>
          </a:gradFill>
        </p:spPr>
      </p:pic>
      <p:sp>
        <p:nvSpPr>
          <p:cNvPr id="2" name="Title 1"/>
          <p:cNvSpPr>
            <a:spLocks noGrp="1"/>
          </p:cNvSpPr>
          <p:nvPr>
            <p:ph type="ctrTitle"/>
          </p:nvPr>
        </p:nvSpPr>
        <p:spPr>
          <a:xfrm>
            <a:off x="417513" y="2168338"/>
            <a:ext cx="8307387" cy="1619250"/>
          </a:xfrm>
        </p:spPr>
        <p:txBody>
          <a:bodyPr/>
          <a:lstStyle>
            <a:lvl1pPr algn="ctr">
              <a:defRPr sz="4800"/>
            </a:lvl1pPr>
          </a:lstStyle>
          <a:p>
            <a:r>
              <a:rPr lang="it-IT" smtClean="0"/>
              <a:t>Fare clic per modificare stile</a:t>
            </a:r>
            <a:endParaRPr/>
          </a:p>
        </p:txBody>
      </p:sp>
      <p:sp>
        <p:nvSpPr>
          <p:cNvPr id="3" name="Subtitle 2"/>
          <p:cNvSpPr>
            <a:spLocks noGrp="1"/>
          </p:cNvSpPr>
          <p:nvPr>
            <p:ph type="subTitle" idx="1"/>
          </p:nvPr>
        </p:nvSpPr>
        <p:spPr>
          <a:xfrm>
            <a:off x="417513" y="3810000"/>
            <a:ext cx="8307387" cy="753036"/>
          </a:xfrm>
        </p:spPr>
        <p:txBody>
          <a:bodyPr>
            <a:normAutofit/>
          </a:bodyPr>
          <a:lstStyle>
            <a:lvl1pPr marL="0" indent="0" algn="ctr">
              <a:spcBef>
                <a:spcPts val="3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pic>
        <p:nvPicPr>
          <p:cNvPr id="8" name="Picture 7" descr="DirectionalButtons-RightOnly.png"/>
          <p:cNvPicPr>
            <a:picLocks noChangeAspect="1"/>
          </p:cNvPicPr>
          <p:nvPr/>
        </p:nvPicPr>
        <p:blipFill>
          <a:blip r:embed="rId3"/>
          <a:stretch>
            <a:fillRect/>
          </a:stretch>
        </p:blipFill>
        <p:spPr>
          <a:xfrm>
            <a:off x="7822266" y="533400"/>
            <a:ext cx="752475" cy="352425"/>
          </a:xfrm>
          <a:prstGeom prst="rect">
            <a:avLst/>
          </a:prstGeom>
        </p:spPr>
      </p:pic>
      <p:sp>
        <p:nvSpPr>
          <p:cNvPr id="9" name="Slide Number Placeholder 5"/>
          <p:cNvSpPr>
            <a:spLocks noGrp="1"/>
          </p:cNvSpPr>
          <p:nvPr>
            <p:ph type="sldNum" sz="quarter" idx="12"/>
          </p:nvPr>
        </p:nvSpPr>
        <p:spPr>
          <a:xfrm>
            <a:off x="8382000" y="1219200"/>
            <a:ext cx="533400" cy="365125"/>
          </a:xfrm>
        </p:spPr>
        <p:txBody>
          <a:bodyPr/>
          <a:lstStyle/>
          <a:p>
            <a:fld id="{93E4AAA4-6363-4581-962D-1ACCC2D600C5}" type="slidenum">
              <a:rPr lang="en-US" smtClean="0"/>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9" name="Picture 8"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a:xfrm>
            <a:off x="416859" y="1466850"/>
            <a:ext cx="8308039" cy="1128432"/>
          </a:xfrm>
        </p:spPr>
        <p:txBody>
          <a:bodyPr vert="horz" lIns="91440" tIns="45720" rIns="91440" bIns="45720" rtlCol="0" anchor="b" anchorCtr="0">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smtClean="0"/>
              <a:t>Fare clic per modificare stile</a:t>
            </a:r>
            <a:endParaRPr/>
          </a:p>
        </p:txBody>
      </p:sp>
      <p:sp>
        <p:nvSpPr>
          <p:cNvPr id="3" name="Picture Placeholder 2"/>
          <p:cNvSpPr>
            <a:spLocks noGrp="1"/>
          </p:cNvSpPr>
          <p:nvPr>
            <p:ph type="pic" idx="1"/>
          </p:nvPr>
        </p:nvSpPr>
        <p:spPr>
          <a:xfrm>
            <a:off x="4007224" y="2623296"/>
            <a:ext cx="4717676" cy="383129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a:p>
        </p:txBody>
      </p:sp>
      <p:sp>
        <p:nvSpPr>
          <p:cNvPr id="4" name="Text Placeholder 3"/>
          <p:cNvSpPr>
            <a:spLocks noGrp="1"/>
          </p:cNvSpPr>
          <p:nvPr>
            <p:ph type="body" sz="half" idx="2"/>
          </p:nvPr>
        </p:nvSpPr>
        <p:spPr>
          <a:xfrm>
            <a:off x="430213" y="2770187"/>
            <a:ext cx="3429093" cy="3576825"/>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magine con didascalia, alt.">
    <p:spTree>
      <p:nvGrpSpPr>
        <p:cNvPr id="1" name=""/>
        <p:cNvGrpSpPr/>
        <p:nvPr/>
      </p:nvGrpSpPr>
      <p:grpSpPr>
        <a:xfrm>
          <a:off x="0" y="0"/>
          <a:ext cx="0" cy="0"/>
          <a:chOff x="0" y="0"/>
          <a:chExt cx="0" cy="0"/>
        </a:xfrm>
      </p:grpSpPr>
      <p:pic>
        <p:nvPicPr>
          <p:cNvPr id="9" name="Picture 8" descr="wireframeOverlay-PCVertical.png"/>
          <p:cNvPicPr>
            <a:picLocks noChangeAspect="1"/>
          </p:cNvPicPr>
          <p:nvPr/>
        </p:nvPicPr>
        <p:blipFill>
          <a:blip r:embed="rId2"/>
          <a:srcRect b="-123309"/>
          <a:stretch>
            <a:fillRect/>
          </a:stretch>
        </p:blipFill>
        <p:spPr>
          <a:xfrm>
            <a:off x="182880" y="1179575"/>
            <a:ext cx="5133975" cy="5275013"/>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a:xfrm>
            <a:off x="416859" y="1680882"/>
            <a:ext cx="4313891" cy="1162050"/>
          </a:xfrm>
        </p:spPr>
        <p:txBody>
          <a:bodyPr anchor="b"/>
          <a:lstStyle>
            <a:lvl1pPr algn="l">
              <a:defRPr sz="2800" b="0">
                <a:solidFill>
                  <a:schemeClr val="bg1"/>
                </a:solidFill>
              </a:defRPr>
            </a:lvl1pPr>
          </a:lstStyle>
          <a:p>
            <a:r>
              <a:rPr lang="it-IT" smtClean="0"/>
              <a:t>Fare clic per modificare stile</a:t>
            </a:r>
            <a:endParaRPr dirty="0"/>
          </a:p>
        </p:txBody>
      </p:sp>
      <p:sp>
        <p:nvSpPr>
          <p:cNvPr id="4" name="Text Placeholder 3"/>
          <p:cNvSpPr>
            <a:spLocks noGrp="1"/>
          </p:cNvSpPr>
          <p:nvPr>
            <p:ph type="body" sz="half" idx="2"/>
          </p:nvPr>
        </p:nvSpPr>
        <p:spPr>
          <a:xfrm>
            <a:off x="416859" y="2837329"/>
            <a:ext cx="4313891" cy="3415834"/>
          </a:xfrm>
        </p:spPr>
        <p:txBody>
          <a:bodyPr>
            <a:normAutofit/>
          </a:bodyPr>
          <a:lstStyle>
            <a:lvl1pPr marL="0" indent="0">
              <a:lnSpc>
                <a:spcPct val="110000"/>
              </a:lnSpc>
              <a:spcBef>
                <a:spcPts val="6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11" name="Picture Placeholder 10"/>
          <p:cNvSpPr>
            <a:spLocks noGrp="1"/>
          </p:cNvSpPr>
          <p:nvPr>
            <p:ph type="pic" sz="quarter" idx="13"/>
          </p:nvPr>
        </p:nvSpPr>
        <p:spPr>
          <a:xfrm>
            <a:off x="5298140" y="1169894"/>
            <a:ext cx="3671047" cy="5276088"/>
          </a:xfrm>
        </p:spPr>
        <p:txBody>
          <a:bodyPr/>
          <a:lstStyle>
            <a:lvl1pPr>
              <a:buNone/>
              <a:defRPr/>
            </a:lvl1pPr>
          </a:lstStyle>
          <a:p>
            <a:r>
              <a:rPr lang="it-IT" smtClean="0"/>
              <a:t>Trascinare l'immagine su un segnaposto o fare clic sull'icona per aggiungerla</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mmagine sopra didascalia">
    <p:spTree>
      <p:nvGrpSpPr>
        <p:cNvPr id="1" name=""/>
        <p:cNvGrpSpPr/>
        <p:nvPr/>
      </p:nvGrpSpPr>
      <p:grpSpPr>
        <a:xfrm>
          <a:off x="0" y="0"/>
          <a:ext cx="0" cy="0"/>
          <a:chOff x="0" y="0"/>
          <a:chExt cx="0" cy="0"/>
        </a:xfrm>
      </p:grpSpPr>
      <p:sp>
        <p:nvSpPr>
          <p:cNvPr id="11" name="Picture Placeholder 10"/>
          <p:cNvSpPr>
            <a:spLocks noGrp="1"/>
          </p:cNvSpPr>
          <p:nvPr>
            <p:ph type="pic" sz="quarter" idx="13"/>
          </p:nvPr>
        </p:nvSpPr>
        <p:spPr>
          <a:xfrm>
            <a:off x="182880" y="1169894"/>
            <a:ext cx="8787384" cy="2106706"/>
          </a:xfrm>
        </p:spPr>
        <p:txBody>
          <a:bodyPr/>
          <a:lstStyle>
            <a:lvl1pPr>
              <a:buNone/>
              <a:defRPr/>
            </a:lvl1pPr>
          </a:lstStyle>
          <a:p>
            <a:r>
              <a:rPr lang="it-IT" smtClean="0"/>
              <a:t>Trascinare l'immagine su un segnaposto o fare clic sull'icona per aggiungerla</a:t>
            </a:r>
            <a:endParaRPr/>
          </a:p>
        </p:txBody>
      </p:sp>
      <p:sp>
        <p:nvSpPr>
          <p:cNvPr id="10" name="Rectangle 9"/>
          <p:cNvSpPr/>
          <p:nvPr/>
        </p:nvSpPr>
        <p:spPr>
          <a:xfrm>
            <a:off x="182880" y="3281082"/>
            <a:ext cx="8787384" cy="3174582"/>
          </a:xfrm>
          <a:prstGeom prst="rect">
            <a:avLst/>
          </a:prstGeom>
          <a:gradFill>
            <a:gsLst>
              <a:gs pos="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859" y="3329268"/>
            <a:ext cx="8346141" cy="1014132"/>
          </a:xfrm>
        </p:spPr>
        <p:txBody>
          <a:bodyPr anchor="b"/>
          <a:lstStyle>
            <a:lvl1pPr algn="l">
              <a:defRPr sz="3600" b="0">
                <a:solidFill>
                  <a:schemeClr val="bg1"/>
                </a:solidFill>
              </a:defRPr>
            </a:lvl1pPr>
          </a:lstStyle>
          <a:p>
            <a:r>
              <a:rPr lang="it-IT" smtClean="0"/>
              <a:t>Fare clic per modificare stile</a:t>
            </a:r>
            <a:endParaRPr/>
          </a:p>
        </p:txBody>
      </p:sp>
      <p:sp>
        <p:nvSpPr>
          <p:cNvPr id="4" name="Text Placeholder 3"/>
          <p:cNvSpPr>
            <a:spLocks noGrp="1"/>
          </p:cNvSpPr>
          <p:nvPr>
            <p:ph type="body" sz="half" idx="2"/>
          </p:nvPr>
        </p:nvSpPr>
        <p:spPr>
          <a:xfrm>
            <a:off x="416859" y="4343399"/>
            <a:ext cx="8346141" cy="1909763"/>
          </a:xfrm>
        </p:spPr>
        <p:txBody>
          <a:bodyPr>
            <a:normAutofit/>
          </a:bodyPr>
          <a:lstStyle>
            <a:lvl1pPr marL="0" indent="0">
              <a:lnSpc>
                <a:spcPct val="110000"/>
              </a:lnSpc>
              <a:spcBef>
                <a:spcPts val="600"/>
              </a:spcBef>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Immagini con didascalia">
    <p:spTree>
      <p:nvGrpSpPr>
        <p:cNvPr id="1" name=""/>
        <p:cNvGrpSpPr/>
        <p:nvPr/>
      </p:nvGrpSpPr>
      <p:grpSpPr>
        <a:xfrm>
          <a:off x="0" y="0"/>
          <a:ext cx="0" cy="0"/>
          <a:chOff x="0" y="0"/>
          <a:chExt cx="0" cy="0"/>
        </a:xfrm>
      </p:grpSpPr>
      <p:pic>
        <p:nvPicPr>
          <p:cNvPr id="9" name="Picture 8" descr="wireframeOverlay-PCVertical.png"/>
          <p:cNvPicPr>
            <a:picLocks noChangeAspect="1"/>
          </p:cNvPicPr>
          <p:nvPr/>
        </p:nvPicPr>
        <p:blipFill>
          <a:blip r:embed="rId2"/>
          <a:srcRect b="-123309"/>
          <a:stretch>
            <a:fillRect/>
          </a:stretch>
        </p:blipFill>
        <p:spPr>
          <a:xfrm>
            <a:off x="3835212" y="1179575"/>
            <a:ext cx="5133975" cy="5275013"/>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a:xfrm>
            <a:off x="4191000" y="1680882"/>
            <a:ext cx="4313891" cy="1162050"/>
          </a:xfrm>
        </p:spPr>
        <p:txBody>
          <a:bodyPr anchor="b"/>
          <a:lstStyle>
            <a:lvl1pPr algn="l">
              <a:defRPr sz="2800" b="0">
                <a:solidFill>
                  <a:schemeClr val="bg1"/>
                </a:solidFill>
              </a:defRPr>
            </a:lvl1pPr>
          </a:lstStyle>
          <a:p>
            <a:r>
              <a:rPr lang="it-IT" smtClean="0"/>
              <a:t>Fare clic per modificare stile</a:t>
            </a:r>
            <a:endParaRPr/>
          </a:p>
        </p:txBody>
      </p:sp>
      <p:sp>
        <p:nvSpPr>
          <p:cNvPr id="4" name="Text Placeholder 3"/>
          <p:cNvSpPr>
            <a:spLocks noGrp="1"/>
          </p:cNvSpPr>
          <p:nvPr>
            <p:ph type="body" sz="half" idx="2"/>
          </p:nvPr>
        </p:nvSpPr>
        <p:spPr>
          <a:xfrm>
            <a:off x="4191000" y="2837329"/>
            <a:ext cx="4313891" cy="3415834"/>
          </a:xfrm>
        </p:spPr>
        <p:txBody>
          <a:bodyPr>
            <a:normAutofit/>
          </a:bodyPr>
          <a:lstStyle>
            <a:lvl1pPr marL="0" indent="0">
              <a:lnSpc>
                <a:spcPct val="110000"/>
              </a:lnSpc>
              <a:spcBef>
                <a:spcPts val="6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8" name="Picture Placeholder 10"/>
          <p:cNvSpPr>
            <a:spLocks noGrp="1"/>
          </p:cNvSpPr>
          <p:nvPr>
            <p:ph type="pic" sz="quarter" idx="14"/>
          </p:nvPr>
        </p:nvSpPr>
        <p:spPr>
          <a:xfrm>
            <a:off x="182880" y="1179576"/>
            <a:ext cx="3671047" cy="2205318"/>
          </a:xfrm>
        </p:spPr>
        <p:txBody>
          <a:bodyPr/>
          <a:lstStyle>
            <a:lvl1pPr>
              <a:buNone/>
              <a:defRPr/>
            </a:lvl1pPr>
          </a:lstStyle>
          <a:p>
            <a:r>
              <a:rPr lang="it-IT" smtClean="0"/>
              <a:t>Trascinare l'immagine su un segnaposto o fare clic sull'icona per aggiungerla</a:t>
            </a:r>
            <a:endParaRPr/>
          </a:p>
        </p:txBody>
      </p:sp>
      <p:sp>
        <p:nvSpPr>
          <p:cNvPr id="10" name="Picture Placeholder 10"/>
          <p:cNvSpPr>
            <a:spLocks noGrp="1"/>
          </p:cNvSpPr>
          <p:nvPr>
            <p:ph type="pic" sz="quarter" idx="15"/>
          </p:nvPr>
        </p:nvSpPr>
        <p:spPr>
          <a:xfrm>
            <a:off x="2015983" y="3383280"/>
            <a:ext cx="1837944" cy="3072384"/>
          </a:xfrm>
        </p:spPr>
        <p:txBody>
          <a:bodyPr/>
          <a:lstStyle>
            <a:lvl1pPr>
              <a:buNone/>
              <a:defRPr/>
            </a:lvl1pPr>
          </a:lstStyle>
          <a:p>
            <a:r>
              <a:rPr lang="it-IT" smtClean="0"/>
              <a:t>Trascinare l'immagine su un segnaposto o fare clic sull'icona per aggiungerla</a:t>
            </a:r>
            <a:endParaRPr/>
          </a:p>
        </p:txBody>
      </p:sp>
      <p:sp>
        <p:nvSpPr>
          <p:cNvPr id="12" name="Picture Placeholder 10"/>
          <p:cNvSpPr>
            <a:spLocks noGrp="1"/>
          </p:cNvSpPr>
          <p:nvPr>
            <p:ph type="pic" sz="quarter" idx="16"/>
          </p:nvPr>
        </p:nvSpPr>
        <p:spPr>
          <a:xfrm>
            <a:off x="182880" y="3383280"/>
            <a:ext cx="1837944" cy="3072384"/>
          </a:xfrm>
        </p:spPr>
        <p:txBody>
          <a:bodyPr/>
          <a:lstStyle>
            <a:lvl1pPr>
              <a:buNone/>
              <a:defRPr/>
            </a:lvl1pPr>
          </a:lstStyle>
          <a:p>
            <a:r>
              <a:rPr lang="it-IT" smtClean="0"/>
              <a:t>Trascinare l'immagine su un segnaposto o fare clic sull'icona per aggiungerla</a:t>
            </a:r>
            <a:endParaRPr/>
          </a:p>
        </p:txBody>
      </p:sp>
      <p:sp>
        <p:nvSpPr>
          <p:cNvPr id="13" name="Slide Number Placeholder 5"/>
          <p:cNvSpPr>
            <a:spLocks noGrp="1"/>
          </p:cNvSpPr>
          <p:nvPr>
            <p:ph type="sldNum" sz="quarter" idx="12"/>
          </p:nvPr>
        </p:nvSpPr>
        <p:spPr>
          <a:xfrm>
            <a:off x="8382000" y="1219200"/>
            <a:ext cx="533400" cy="365125"/>
          </a:xfrm>
        </p:spPr>
        <p:txBody>
          <a:bodyPr/>
          <a:lstStyle/>
          <a:p>
            <a:fld id="{18327B13-EE46-1148-A2C3-E262B704F86D}" type="slidenum">
              <a:rPr lang="it-IT" smtClean="0"/>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pic>
        <p:nvPicPr>
          <p:cNvPr id="7" name="Picture 6"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Vertical Text Placeholder 2"/>
          <p:cNvSpPr>
            <a:spLocks noGrp="1"/>
          </p:cNvSpPr>
          <p:nvPr>
            <p:ph type="body" orient="vert" idx="1"/>
          </p:nvPr>
        </p:nvSpPr>
        <p:spPr/>
        <p:txBody>
          <a:bodyPr vert="eaVert"/>
          <a:lstStyle>
            <a:lvl5pPr>
              <a:defRPr/>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pic>
        <p:nvPicPr>
          <p:cNvPr id="7" name="Picture 6" descr="wireframeOverlay-VerticalTC.png"/>
          <p:cNvPicPr>
            <a:picLocks noChangeAspect="1"/>
          </p:cNvPicPr>
          <p:nvPr/>
        </p:nvPicPr>
        <p:blipFill>
          <a:blip r:embed="rId2"/>
          <a:srcRect t="-93650"/>
          <a:stretch>
            <a:fillRect/>
          </a:stretch>
        </p:blipFill>
        <p:spPr>
          <a:xfrm>
            <a:off x="7445188" y="1178128"/>
            <a:ext cx="1524000" cy="5275339"/>
          </a:xfrm>
          <a:prstGeom prst="rect">
            <a:avLst/>
          </a:prstGeom>
          <a:gradFill>
            <a:gsLst>
              <a:gs pos="0">
                <a:schemeClr val="tx2"/>
              </a:gs>
              <a:gs pos="100000">
                <a:schemeClr val="bg2"/>
              </a:gs>
            </a:gsLst>
            <a:lin ang="5400000" scaled="0"/>
          </a:gradFill>
        </p:spPr>
      </p:pic>
      <p:sp>
        <p:nvSpPr>
          <p:cNvPr id="2" name="Vertical Title 1"/>
          <p:cNvSpPr>
            <a:spLocks noGrp="1"/>
          </p:cNvSpPr>
          <p:nvPr>
            <p:ph type="title" orient="vert"/>
          </p:nvPr>
        </p:nvSpPr>
        <p:spPr>
          <a:xfrm>
            <a:off x="7440705" y="1398494"/>
            <a:ext cx="1447800" cy="4849906"/>
          </a:xfrm>
        </p:spPr>
        <p:txBody>
          <a:bodyPr vert="eaVert"/>
          <a:lstStyle/>
          <a:p>
            <a:r>
              <a:rPr lang="it-IT" smtClean="0"/>
              <a:t>Fare clic per modificare stile</a:t>
            </a:r>
            <a:endParaRPr/>
          </a:p>
        </p:txBody>
      </p:sp>
      <p:sp>
        <p:nvSpPr>
          <p:cNvPr id="3" name="Vertical Text Placeholder 2"/>
          <p:cNvSpPr>
            <a:spLocks noGrp="1"/>
          </p:cNvSpPr>
          <p:nvPr>
            <p:ph type="body" orient="vert" idx="1"/>
          </p:nvPr>
        </p:nvSpPr>
        <p:spPr>
          <a:xfrm>
            <a:off x="417513" y="1398494"/>
            <a:ext cx="6669087" cy="4849906"/>
          </a:xfrm>
        </p:spPr>
        <p:txBody>
          <a:bodyPr vert="eaVert"/>
          <a:lstStyle>
            <a:lvl5pPr>
              <a:defRPr/>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Formula di chiusur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3CC3D5-CFD4-314B-AA71-1F7766861EE4}" type="datetimeFigureOut">
              <a:rPr lang="it-IT" smtClean="0"/>
              <a:t>05/10/2017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8327B13-EE46-1148-A2C3-E262B704F86D}" type="slidenum">
              <a:rPr lang="it-IT" smtClean="0"/>
              <a:t>‹N›</a:t>
            </a:fld>
            <a:endParaRPr lang="it-IT"/>
          </a:p>
        </p:txBody>
      </p:sp>
      <p:sp>
        <p:nvSpPr>
          <p:cNvPr id="5" name="Rectangle 4"/>
          <p:cNvSpPr/>
          <p:nvPr/>
        </p:nvSpPr>
        <p:spPr>
          <a:xfrm>
            <a:off x="182880" y="1179576"/>
            <a:ext cx="8787384" cy="5276088"/>
          </a:xfrm>
          <a:prstGeom prst="rect">
            <a:avLst/>
          </a:prstGeom>
          <a:gradFill>
            <a:gsLst>
              <a:gs pos="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6" name="Picture 5" descr="DirectionalButtons-LeftOnlyOnly.png"/>
          <p:cNvPicPr>
            <a:picLocks noChangeAspect="1"/>
          </p:cNvPicPr>
          <p:nvPr/>
        </p:nvPicPr>
        <p:blipFill>
          <a:blip r:embed="rId2"/>
          <a:stretch>
            <a:fillRect/>
          </a:stretch>
        </p:blipFill>
        <p:spPr>
          <a:xfrm>
            <a:off x="7837488" y="538163"/>
            <a:ext cx="752475" cy="3524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7" name="Picture 6"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idx="1"/>
          </p:nvPr>
        </p:nvSpPr>
        <p:spPr>
          <a:xfrm>
            <a:off x="415925" y="2756646"/>
            <a:ext cx="8308975" cy="3491753"/>
          </a:xfrm>
        </p:spPr>
        <p:txBody>
          <a:bodyPr>
            <a:normAutofit/>
          </a:bodyPr>
          <a:lstStyle>
            <a:lvl1pPr>
              <a:defRPr sz="2000"/>
            </a:lvl1pPr>
            <a:lvl2pPr>
              <a:defRPr sz="1800"/>
            </a:lvl2pPr>
            <a:lvl3pPr>
              <a:defRPr sz="1800"/>
            </a:lvl3pPr>
            <a:lvl4pPr>
              <a:defRPr sz="1800"/>
            </a:lvl4pPr>
            <a:lvl5pPr>
              <a:defRPr sz="18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alt.">
    <p:spTree>
      <p:nvGrpSpPr>
        <p:cNvPr id="1" name=""/>
        <p:cNvGrpSpPr/>
        <p:nvPr/>
      </p:nvGrpSpPr>
      <p:grpSpPr>
        <a:xfrm>
          <a:off x="0" y="0"/>
          <a:ext cx="0" cy="0"/>
          <a:chOff x="0" y="0"/>
          <a:chExt cx="0" cy="0"/>
        </a:xfrm>
      </p:grpSpPr>
      <p:pic>
        <p:nvPicPr>
          <p:cNvPr id="8" name="Picture 7" descr="wireframeOverlay-TCFull.png"/>
          <p:cNvPicPr>
            <a:picLocks noChangeAspect="1"/>
          </p:cNvPicPr>
          <p:nvPr/>
        </p:nvPicPr>
        <p:blipFill>
          <a:blip r:embed="rId2"/>
          <a:srcRect l="-198711"/>
          <a:stretch>
            <a:fillRect/>
          </a:stretch>
        </p:blipFill>
        <p:spPr>
          <a:xfrm>
            <a:off x="177999" y="1179576"/>
            <a:ext cx="8788373" cy="5276088"/>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idx="1"/>
          </p:nvPr>
        </p:nvSpPr>
        <p:spPr/>
        <p:txBody>
          <a:bodyPr/>
          <a:lstStyle>
            <a:lvl1pPr>
              <a:buClrTx/>
              <a:defRPr>
                <a:solidFill>
                  <a:schemeClr val="bg1"/>
                </a:solidFill>
              </a:defRPr>
            </a:lvl1pPr>
            <a:lvl2pPr>
              <a:buClr>
                <a:schemeClr val="bg1">
                  <a:lumMod val="75000"/>
                </a:schemeClr>
              </a:buClr>
              <a:defRPr>
                <a:solidFill>
                  <a:schemeClr val="bg1"/>
                </a:solidFill>
              </a:defRPr>
            </a:lvl2pPr>
            <a:lvl3pPr>
              <a:buClrTx/>
              <a:defRPr>
                <a:solidFill>
                  <a:schemeClr val="bg1"/>
                </a:solidFill>
              </a:defRPr>
            </a:lvl3pPr>
            <a:lvl4pPr>
              <a:buClr>
                <a:schemeClr val="bg1">
                  <a:lumMod val="75000"/>
                </a:schemeClr>
              </a:buClr>
              <a:defRPr>
                <a:solidFill>
                  <a:schemeClr val="bg1"/>
                </a:solidFill>
              </a:defRPr>
            </a:lvl4pPr>
            <a:lvl5pPr>
              <a:buClrTx/>
              <a:defRPr>
                <a:solidFill>
                  <a:schemeClr val="bg1"/>
                </a:solidFill>
              </a:defRPr>
            </a:lvl5pPr>
            <a:lvl6pPr>
              <a:buClr>
                <a:schemeClr val="bg1">
                  <a:lumMod val="75000"/>
                </a:schemeClr>
              </a:buClr>
              <a:defRPr lang="en-US" sz="1800" kern="1200" dirty="0" smtClean="0">
                <a:solidFill>
                  <a:schemeClr val="bg1"/>
                </a:solidFill>
                <a:latin typeface="+mn-lt"/>
                <a:ea typeface="+mn-ea"/>
                <a:cs typeface="+mn-cs"/>
              </a:defRPr>
            </a:lvl6pPr>
            <a:lvl7pPr>
              <a:buClr>
                <a:schemeClr val="bg1"/>
              </a:buClr>
              <a:defRPr lang="en-US" sz="1800" kern="1200" dirty="0" smtClean="0">
                <a:solidFill>
                  <a:schemeClr val="bg1"/>
                </a:solidFill>
                <a:latin typeface="+mn-lt"/>
                <a:ea typeface="+mn-ea"/>
                <a:cs typeface="+mn-cs"/>
              </a:defRPr>
            </a:lvl7pPr>
            <a:lvl8pPr>
              <a:buClr>
                <a:schemeClr val="bg1">
                  <a:lumMod val="75000"/>
                </a:schemeClr>
              </a:buClr>
              <a:defRPr lang="en-US" sz="1800" kern="1200" dirty="0" smtClean="0">
                <a:solidFill>
                  <a:schemeClr val="bg1"/>
                </a:solidFill>
                <a:latin typeface="+mn-lt"/>
                <a:ea typeface="+mn-ea"/>
                <a:cs typeface="+mn-cs"/>
              </a:defRPr>
            </a:lvl8pPr>
            <a:lvl9pPr>
              <a:buClr>
                <a:schemeClr val="bg1"/>
              </a:buClr>
              <a:defRPr sz="1800" kern="1200" dirty="0">
                <a:solidFill>
                  <a:schemeClr val="bg1"/>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pic>
        <p:nvPicPr>
          <p:cNvPr id="7" name="Picture 6" descr="wireframeOverlay-SectionH.png"/>
          <p:cNvPicPr>
            <a:picLocks noChangeAspect="1"/>
          </p:cNvPicPr>
          <p:nvPr/>
        </p:nvPicPr>
        <p:blipFill>
          <a:blip r:embed="rId2"/>
          <a:srcRect r="-91875"/>
          <a:stretch>
            <a:fillRect/>
          </a:stretch>
        </p:blipFill>
        <p:spPr>
          <a:xfrm>
            <a:off x="182880" y="1179576"/>
            <a:ext cx="8785105" cy="5276088"/>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a:xfrm>
            <a:off x="2133600" y="3429000"/>
            <a:ext cx="6591300" cy="1371600"/>
          </a:xfrm>
        </p:spPr>
        <p:txBody>
          <a:bodyPr anchor="b" anchorCtr="0"/>
          <a:lstStyle>
            <a:lvl1pPr algn="r">
              <a:defRPr sz="4800" b="0" cap="none" baseline="0"/>
            </a:lvl1pPr>
          </a:lstStyle>
          <a:p>
            <a:r>
              <a:rPr lang="it-IT" smtClean="0"/>
              <a:t>Fare clic per modificare stile</a:t>
            </a:r>
            <a:endParaRPr dirty="0"/>
          </a:p>
        </p:txBody>
      </p:sp>
      <p:sp>
        <p:nvSpPr>
          <p:cNvPr id="3" name="Text Placeholder 2"/>
          <p:cNvSpPr>
            <a:spLocks noGrp="1"/>
          </p:cNvSpPr>
          <p:nvPr>
            <p:ph type="body" idx="1"/>
          </p:nvPr>
        </p:nvSpPr>
        <p:spPr>
          <a:xfrm>
            <a:off x="2133600" y="4800599"/>
            <a:ext cx="6591300" cy="1066801"/>
          </a:xfrm>
        </p:spPr>
        <p:txBody>
          <a:bodyPr anchor="t" anchorCtr="0">
            <a:normAutofit/>
          </a:bodyPr>
          <a:lstStyle>
            <a:lvl1pPr marL="0" indent="0" algn="r">
              <a:spcBef>
                <a:spcPts val="300"/>
              </a:spcBef>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3E4AAA4-6363-4581-962D-1ACCC2D600C5}" type="slidenum">
              <a:rPr lang="en-US" smtClean="0"/>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pic>
        <p:nvPicPr>
          <p:cNvPr id="8" name="Picture 7"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16859" y="2770188"/>
            <a:ext cx="3840480" cy="3464765"/>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Content Placeholder 3"/>
          <p:cNvSpPr>
            <a:spLocks noGrp="1"/>
          </p:cNvSpPr>
          <p:nvPr>
            <p:ph sz="half" idx="2"/>
          </p:nvPr>
        </p:nvSpPr>
        <p:spPr>
          <a:xfrm>
            <a:off x="4873214" y="2770188"/>
            <a:ext cx="3840480" cy="3464765"/>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10" name="Picture 9"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lvl1pPr>
              <a:defRPr/>
            </a:lvl1pPr>
          </a:lstStyle>
          <a:p>
            <a:r>
              <a:rPr lang="it-IT" smtClean="0"/>
              <a:t>Fare clic per modificare stile</a:t>
            </a:r>
            <a:endParaRPr/>
          </a:p>
        </p:txBody>
      </p:sp>
      <p:sp>
        <p:nvSpPr>
          <p:cNvPr id="3" name="Text Placeholder 2"/>
          <p:cNvSpPr>
            <a:spLocks noGrp="1"/>
          </p:cNvSpPr>
          <p:nvPr>
            <p:ph type="body" idx="1"/>
          </p:nvPr>
        </p:nvSpPr>
        <p:spPr>
          <a:xfrm>
            <a:off x="416859" y="2675964"/>
            <a:ext cx="3840480" cy="645459"/>
          </a:xfrm>
        </p:spPr>
        <p:txBody>
          <a:bodyPr anchor="ctr" anchorCtr="0">
            <a:normAutofit/>
          </a:bodyPr>
          <a:lstStyle>
            <a:lvl1pPr marL="0" indent="0" algn="ctr">
              <a:spcBef>
                <a:spcPts val="300"/>
              </a:spcBef>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416859" y="3307976"/>
            <a:ext cx="3840480" cy="2925762"/>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Text Placeholder 4"/>
          <p:cNvSpPr>
            <a:spLocks noGrp="1"/>
          </p:cNvSpPr>
          <p:nvPr>
            <p:ph type="body" sz="quarter" idx="3"/>
          </p:nvPr>
        </p:nvSpPr>
        <p:spPr>
          <a:xfrm>
            <a:off x="4873752" y="2675964"/>
            <a:ext cx="3840480" cy="645459"/>
          </a:xfrm>
        </p:spPr>
        <p:txBody>
          <a:bodyPr anchor="ctr" anchorCtr="0">
            <a:normAutofit/>
          </a:bodyPr>
          <a:lstStyle>
            <a:lvl1pPr marL="0" indent="0" algn="ctr">
              <a:spcBef>
                <a:spcPts val="300"/>
              </a:spcBef>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873752" y="3307976"/>
            <a:ext cx="3840480" cy="2925762"/>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7" name="Date Placeholder 6"/>
          <p:cNvSpPr>
            <a:spLocks noGrp="1"/>
          </p:cNvSpPr>
          <p:nvPr>
            <p:ph type="dt" sz="half" idx="10"/>
          </p:nvPr>
        </p:nvSpPr>
        <p:spPr/>
        <p:txBody>
          <a:bodyPr/>
          <a:lstStyle/>
          <a:p>
            <a:fld id="{A83CC3D5-CFD4-314B-AA71-1F7766861EE4}" type="datetimeFigureOut">
              <a:rPr lang="it-IT" smtClean="0"/>
              <a:t>05/10/2017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pic>
        <p:nvPicPr>
          <p:cNvPr id="6" name="Picture 5"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Date Placeholder 2"/>
          <p:cNvSpPr>
            <a:spLocks noGrp="1"/>
          </p:cNvSpPr>
          <p:nvPr>
            <p:ph type="dt" sz="half" idx="10"/>
          </p:nvPr>
        </p:nvSpPr>
        <p:spPr/>
        <p:txBody>
          <a:bodyPr/>
          <a:lstStyle/>
          <a:p>
            <a:fld id="{A83CC3D5-CFD4-314B-AA71-1F7766861EE4}" type="datetimeFigureOut">
              <a:rPr lang="it-IT" smtClean="0"/>
              <a:t>05/10/2017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3CC3D5-CFD4-314B-AA71-1F7766861EE4}" type="datetimeFigureOut">
              <a:rPr lang="it-IT" smtClean="0"/>
              <a:t>05/10/2017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pic>
        <p:nvPicPr>
          <p:cNvPr id="8" name="Picture 7" descr="wireframeOverlay-ContentCap.png"/>
          <p:cNvPicPr>
            <a:picLocks noChangeAspect="1"/>
          </p:cNvPicPr>
          <p:nvPr/>
        </p:nvPicPr>
        <p:blipFill>
          <a:blip r:embed="rId2"/>
          <a:srcRect b="-135871"/>
          <a:stretch>
            <a:fillRect/>
          </a:stretch>
        </p:blipFill>
        <p:spPr>
          <a:xfrm>
            <a:off x="182880" y="1179575"/>
            <a:ext cx="4228522" cy="5274037"/>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a:xfrm>
            <a:off x="416859" y="1680882"/>
            <a:ext cx="3697941" cy="1162050"/>
          </a:xfrm>
        </p:spPr>
        <p:txBody>
          <a:bodyPr anchor="b"/>
          <a:lstStyle>
            <a:lvl1pPr algn="l">
              <a:defRPr sz="2800" b="0">
                <a:solidFill>
                  <a:schemeClr val="bg1"/>
                </a:solidFill>
              </a:defRPr>
            </a:lvl1pPr>
          </a:lstStyle>
          <a:p>
            <a:r>
              <a:rPr lang="it-IT" smtClean="0"/>
              <a:t>Fare clic per modificare stile</a:t>
            </a:r>
            <a:endParaRPr/>
          </a:p>
        </p:txBody>
      </p:sp>
      <p:sp>
        <p:nvSpPr>
          <p:cNvPr id="3" name="Content Placeholder 2"/>
          <p:cNvSpPr>
            <a:spLocks noGrp="1"/>
          </p:cNvSpPr>
          <p:nvPr>
            <p:ph idx="1"/>
          </p:nvPr>
        </p:nvSpPr>
        <p:spPr>
          <a:xfrm>
            <a:off x="4612341" y="1600200"/>
            <a:ext cx="4101353" cy="46529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Text Placeholder 3"/>
          <p:cNvSpPr>
            <a:spLocks noGrp="1"/>
          </p:cNvSpPr>
          <p:nvPr>
            <p:ph type="body" sz="half" idx="2"/>
          </p:nvPr>
        </p:nvSpPr>
        <p:spPr>
          <a:xfrm>
            <a:off x="416859" y="2837329"/>
            <a:ext cx="3697941" cy="3415834"/>
          </a:xfrm>
        </p:spPr>
        <p:txBody>
          <a:bodyPr vert="horz" lIns="91440" tIns="45720" rIns="91440" bIns="45720" rtlCol="0">
            <a:normAutofit/>
          </a:bodyPr>
          <a:lstStyle>
            <a:lvl1pPr marL="0" indent="0">
              <a:spcBef>
                <a:spcPts val="600"/>
              </a:spcBef>
              <a:buNone/>
              <a:defRPr sz="1600" kern="1200">
                <a:solidFill>
                  <a:schemeClr val="bg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tx1">
                  <a:lumMod val="50000"/>
                  <a:lumOff val="50000"/>
                </a:schemeClr>
              </a:buClr>
              <a:buSzPct val="70000"/>
              <a:buFont typeface="Wingdings" pitchFamily="2" charset="2"/>
              <a:buNone/>
            </a:pPr>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5925" y="1456765"/>
            <a:ext cx="8308975" cy="1143000"/>
          </a:xfrm>
          <a:prstGeom prst="rect">
            <a:avLst/>
          </a:prstGeom>
        </p:spPr>
        <p:txBody>
          <a:bodyPr vert="horz" lIns="91440" tIns="45720" rIns="91440" bIns="45720" rtlCol="0" anchor="b" anchorCtr="0">
            <a:noAutofit/>
          </a:bodyPr>
          <a:lstStyle/>
          <a:p>
            <a:r>
              <a:rPr lang="it-IT" smtClean="0"/>
              <a:t>Fare clic per modificare stile</a:t>
            </a:r>
            <a:endParaRPr/>
          </a:p>
        </p:txBody>
      </p:sp>
      <p:sp>
        <p:nvSpPr>
          <p:cNvPr id="3" name="Text Placeholder 2"/>
          <p:cNvSpPr>
            <a:spLocks noGrp="1"/>
          </p:cNvSpPr>
          <p:nvPr>
            <p:ph type="body" idx="1"/>
          </p:nvPr>
        </p:nvSpPr>
        <p:spPr>
          <a:xfrm>
            <a:off x="415925" y="2770188"/>
            <a:ext cx="8308975" cy="3478212"/>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2"/>
          </p:nvPr>
        </p:nvSpPr>
        <p:spPr>
          <a:xfrm>
            <a:off x="6450105" y="6454588"/>
            <a:ext cx="2398059" cy="228600"/>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A83CC3D5-CFD4-314B-AA71-1F7766861EE4}" type="datetimeFigureOut">
              <a:rPr lang="it-IT" smtClean="0"/>
              <a:t>05/10/2017</a:t>
            </a:fld>
            <a:endParaRPr lang="it-IT"/>
          </a:p>
        </p:txBody>
      </p:sp>
      <p:sp>
        <p:nvSpPr>
          <p:cNvPr id="5" name="Footer Placeholder 4"/>
          <p:cNvSpPr>
            <a:spLocks noGrp="1"/>
          </p:cNvSpPr>
          <p:nvPr>
            <p:ph type="ftr" sz="quarter" idx="3"/>
          </p:nvPr>
        </p:nvSpPr>
        <p:spPr>
          <a:xfrm>
            <a:off x="259976" y="6454588"/>
            <a:ext cx="3657600" cy="228600"/>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endParaRPr lang="it-IT"/>
          </a:p>
        </p:txBody>
      </p:sp>
      <p:sp>
        <p:nvSpPr>
          <p:cNvPr id="6" name="Slide Number Placeholder 5"/>
          <p:cNvSpPr>
            <a:spLocks noGrp="1"/>
          </p:cNvSpPr>
          <p:nvPr>
            <p:ph type="sldNum" sz="quarter" idx="4"/>
          </p:nvPr>
        </p:nvSpPr>
        <p:spPr>
          <a:xfrm>
            <a:off x="8382000" y="1219200"/>
            <a:ext cx="533400" cy="365125"/>
          </a:xfrm>
          <a:prstGeom prst="rect">
            <a:avLst/>
          </a:prstGeom>
        </p:spPr>
        <p:txBody>
          <a:bodyPr vert="horz" lIns="91440" tIns="45720" rIns="91440" bIns="45720" rtlCol="0" anchor="ctr"/>
          <a:lstStyle>
            <a:lvl1pPr algn="r">
              <a:defRPr sz="1200">
                <a:solidFill>
                  <a:schemeClr val="bg1"/>
                </a:solidFill>
              </a:defRPr>
            </a:lvl1pPr>
          </a:lstStyle>
          <a:p>
            <a:fld id="{18327B13-EE46-1148-A2C3-E262B704F86D}" type="slidenum">
              <a:rPr lang="it-IT" smtClean="0"/>
              <a:t>‹N›</a:t>
            </a:fld>
            <a:endParaRPr lang="it-IT"/>
          </a:p>
        </p:txBody>
      </p:sp>
      <p:pic>
        <p:nvPicPr>
          <p:cNvPr id="7" name="Picture 6" descr="HomeButton.png">
            <a:hlinkClick r:id="" action="ppaction://hlinkshowjump?jump=firstslide"/>
          </p:cNvPr>
          <p:cNvPicPr>
            <a:picLocks noChangeAspect="1"/>
          </p:cNvPicPr>
          <p:nvPr/>
        </p:nvPicPr>
        <p:blipFill>
          <a:blip r:embed="rId18"/>
          <a:stretch>
            <a:fillRect/>
          </a:stretch>
        </p:blipFill>
        <p:spPr>
          <a:xfrm>
            <a:off x="552450" y="526116"/>
            <a:ext cx="457200" cy="352425"/>
          </a:xfrm>
          <a:prstGeom prst="rect">
            <a:avLst/>
          </a:prstGeom>
        </p:spPr>
      </p:pic>
      <p:pic>
        <p:nvPicPr>
          <p:cNvPr id="10" name="Picture 9" descr="DirectionalButtons-Full.png"/>
          <p:cNvPicPr>
            <a:picLocks noChangeAspect="1"/>
          </p:cNvPicPr>
          <p:nvPr/>
        </p:nvPicPr>
        <p:blipFill>
          <a:blip r:embed="rId19"/>
          <a:stretch>
            <a:fillRect/>
          </a:stretch>
        </p:blipFill>
        <p:spPr>
          <a:xfrm>
            <a:off x="7826188" y="526116"/>
            <a:ext cx="752475" cy="352425"/>
          </a:xfrm>
          <a:prstGeom prst="rect">
            <a:avLst/>
          </a:prstGeom>
        </p:spPr>
      </p:pic>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Lst>
  <p:txStyles>
    <p:titleStyle>
      <a:lvl1pPr algn="l" defTabSz="914400" rtl="0" eaLnBrk="1" latinLnBrk="0" hangingPunct="1">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spcBef>
          <a:spcPts val="2000"/>
        </a:spcBef>
        <a:buClr>
          <a:schemeClr val="tx1">
            <a:lumMod val="50000"/>
            <a:lumOff val="50000"/>
          </a:schemeClr>
        </a:buClr>
        <a:buSzPct val="70000"/>
        <a:buFont typeface="Wingdings" pitchFamily="2" charset="2"/>
        <a:buChar char="l"/>
        <a:defRPr sz="20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30388"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7400"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Allegato%20n%202.pdf" TargetMode="External"/><Relationship Id="rId7" Type="http://schemas.openxmlformats.org/officeDocument/2006/relationships/image" Target="../media/image22.png"/><Relationship Id="rId2" Type="http://schemas.openxmlformats.org/officeDocument/2006/relationships/hyperlink" Target="Allegato%20n%201.pdf"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Allegato%20n%203.pdf"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Allegato%20n%204.pdf" TargetMode="External"/><Relationship Id="rId7"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hyperlink" Target="Allegato%20n%207.pdf" TargetMode="External"/><Relationship Id="rId5" Type="http://schemas.openxmlformats.org/officeDocument/2006/relationships/hyperlink" Target="Allegato%20n%206.pdf" TargetMode="External"/><Relationship Id="rId10" Type="http://schemas.openxmlformats.org/officeDocument/2006/relationships/image" Target="../media/image29.png"/><Relationship Id="rId4" Type="http://schemas.openxmlformats.org/officeDocument/2006/relationships/hyperlink" Target="Allegato%20n%205.pdf" TargetMode="External"/><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9.png"/><Relationship Id="rId2" Type="http://schemas.openxmlformats.org/officeDocument/2006/relationships/hyperlink" Target="Allegato%20n%208.pdf" TargetMode="Externa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5.pn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Allegato%20n%2010.pdf" TargetMode="External"/><Relationship Id="rId7" Type="http://schemas.openxmlformats.org/officeDocument/2006/relationships/image" Target="../media/image24.png"/><Relationship Id="rId2" Type="http://schemas.openxmlformats.org/officeDocument/2006/relationships/hyperlink" Target="Allegato%20n%209.pdf" TargetMode="External"/><Relationship Id="rId1" Type="http://schemas.openxmlformats.org/officeDocument/2006/relationships/slideLayout" Target="../slideLayouts/slideLayout2.xml"/><Relationship Id="rId6" Type="http://schemas.openxmlformats.org/officeDocument/2006/relationships/hyperlink" Target="Allegato%20n%2013.pdf" TargetMode="External"/><Relationship Id="rId11" Type="http://schemas.openxmlformats.org/officeDocument/2006/relationships/image" Target="../media/image29.png"/><Relationship Id="rId5" Type="http://schemas.openxmlformats.org/officeDocument/2006/relationships/hyperlink" Target="Allegato%20n%2012.pdf" TargetMode="External"/><Relationship Id="rId10" Type="http://schemas.openxmlformats.org/officeDocument/2006/relationships/image" Target="../media/image22.png"/><Relationship Id="rId4" Type="http://schemas.openxmlformats.org/officeDocument/2006/relationships/hyperlink" Target="Allegato%20n%2011%20.pdf" TargetMode="External"/><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424628" y="334124"/>
            <a:ext cx="4328361" cy="918349"/>
          </a:xfrm>
        </p:spPr>
        <p:txBody>
          <a:bodyPr>
            <a:normAutofit/>
          </a:bodyPr>
          <a:lstStyle/>
          <a:p>
            <a:r>
              <a:rPr lang="it-IT" b="1" dirty="0" smtClean="0">
                <a:solidFill>
                  <a:schemeClr val="accent3"/>
                </a:solidFill>
                <a:latin typeface="Arial Rounded MT Bold"/>
                <a:cs typeface="Arial Rounded MT Bold"/>
              </a:rPr>
              <a:t>ATTRAVERSO</a:t>
            </a:r>
            <a:endParaRPr lang="it-IT" b="1" dirty="0">
              <a:solidFill>
                <a:schemeClr val="accent3"/>
              </a:solidFill>
              <a:latin typeface="Arial Rounded MT Bold"/>
              <a:cs typeface="Arial Rounded MT Bold"/>
            </a:endParaRPr>
          </a:p>
        </p:txBody>
      </p:sp>
      <p:sp>
        <p:nvSpPr>
          <p:cNvPr id="3" name="Sottotitolo 2"/>
          <p:cNvSpPr>
            <a:spLocks noGrp="1"/>
          </p:cNvSpPr>
          <p:nvPr>
            <p:ph type="subTitle" idx="1"/>
          </p:nvPr>
        </p:nvSpPr>
        <p:spPr>
          <a:xfrm>
            <a:off x="122022" y="5856554"/>
            <a:ext cx="8870892" cy="1010170"/>
          </a:xfrm>
        </p:spPr>
        <p:txBody>
          <a:bodyPr>
            <a:noAutofit/>
          </a:bodyPr>
          <a:lstStyle/>
          <a:p>
            <a:r>
              <a:rPr lang="it-IT" sz="3200" b="1" dirty="0" smtClean="0">
                <a:solidFill>
                  <a:srgbClr val="FFFF00"/>
                </a:solidFill>
                <a:latin typeface="Arial Rounded MT Bold"/>
                <a:cs typeface="Arial Rounded MT Bold"/>
              </a:rPr>
              <a:t>SECONDA TAPPA : Seguire </a:t>
            </a:r>
            <a:r>
              <a:rPr lang="it-IT" sz="3200" b="1" dirty="0">
                <a:solidFill>
                  <a:srgbClr val="FFFF00"/>
                </a:solidFill>
                <a:latin typeface="Arial Rounded MT Bold"/>
                <a:cs typeface="Arial Rounded MT Bold"/>
              </a:rPr>
              <a:t>G</a:t>
            </a:r>
            <a:r>
              <a:rPr lang="it-IT" sz="3200" b="1" dirty="0" smtClean="0">
                <a:solidFill>
                  <a:srgbClr val="FFFF00"/>
                </a:solidFill>
                <a:latin typeface="Arial Rounded MT Bold"/>
                <a:cs typeface="Arial Rounded MT Bold"/>
              </a:rPr>
              <a:t>esù nella città</a:t>
            </a:r>
            <a:endParaRPr lang="it-IT" sz="3200" b="1" dirty="0">
              <a:solidFill>
                <a:srgbClr val="FFFF00"/>
              </a:solidFill>
              <a:latin typeface="Arial Rounded MT Bold"/>
              <a:cs typeface="Arial Rounded MT Bold"/>
            </a:endParaRPr>
          </a:p>
        </p:txBody>
      </p:sp>
      <p:pic>
        <p:nvPicPr>
          <p:cNvPr id="5"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4"/>
          <p:cNvSpPr txBox="1">
            <a:spLocks noChangeArrowheads="1"/>
          </p:cNvSpPr>
          <p:nvPr/>
        </p:nvSpPr>
        <p:spPr bwMode="auto">
          <a:xfrm>
            <a:off x="951212" y="732537"/>
            <a:ext cx="26898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600" b="1" dirty="0" smtClean="0">
                <a:solidFill>
                  <a:schemeClr val="accent3"/>
                </a:solidFill>
              </a:rPr>
              <a:t>Azione Cattolica </a:t>
            </a:r>
            <a:r>
              <a:rPr lang="it-IT" sz="1600" b="1" dirty="0">
                <a:solidFill>
                  <a:schemeClr val="accent3"/>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pic>
        <p:nvPicPr>
          <p:cNvPr id="8" name="Immagine 7" descr="ATTRAVERSOfoto00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9428" y="3501454"/>
            <a:ext cx="1841500" cy="2235200"/>
          </a:xfrm>
          <a:prstGeom prst="rect">
            <a:avLst/>
          </a:prstGeom>
          <a:ln w="19050">
            <a:solidFill>
              <a:schemeClr val="accent4">
                <a:lumMod val="60000"/>
                <a:lumOff val="40000"/>
              </a:schemeClr>
            </a:solidFill>
          </a:ln>
        </p:spPr>
      </p:pic>
      <p:pic>
        <p:nvPicPr>
          <p:cNvPr id="10" name="Immagine 9" descr="ATTRAVERSOfoto003.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4805" y="1548231"/>
            <a:ext cx="1767322" cy="2656995"/>
          </a:xfrm>
          <a:prstGeom prst="rect">
            <a:avLst/>
          </a:prstGeom>
          <a:ln w="19050">
            <a:solidFill>
              <a:schemeClr val="accent3"/>
            </a:solidFill>
          </a:ln>
        </p:spPr>
      </p:pic>
      <p:pic>
        <p:nvPicPr>
          <p:cNvPr id="12" name="Immagine 11" descr="ATTRAVERSOfoto004.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8785" y="1361936"/>
            <a:ext cx="1723713" cy="1969958"/>
          </a:xfrm>
          <a:prstGeom prst="rect">
            <a:avLst/>
          </a:prstGeom>
          <a:ln w="19050">
            <a:solidFill>
              <a:schemeClr val="bg1"/>
            </a:solidFill>
          </a:ln>
        </p:spPr>
      </p:pic>
      <p:pic>
        <p:nvPicPr>
          <p:cNvPr id="13" name="Immagine 12"/>
          <p:cNvPicPr>
            <a:picLocks noChangeAspect="1"/>
          </p:cNvPicPr>
          <p:nvPr/>
        </p:nvPicPr>
        <p:blipFill>
          <a:blip r:embed="rId6"/>
          <a:stretch>
            <a:fillRect/>
          </a:stretch>
        </p:blipFill>
        <p:spPr>
          <a:xfrm>
            <a:off x="4345006" y="1361936"/>
            <a:ext cx="2487607" cy="1861693"/>
          </a:xfrm>
          <a:prstGeom prst="rect">
            <a:avLst/>
          </a:prstGeom>
          <a:ln w="19050">
            <a:solidFill>
              <a:srgbClr val="77E841"/>
            </a:solidFill>
          </a:ln>
        </p:spPr>
      </p:pic>
      <p:pic>
        <p:nvPicPr>
          <p:cNvPr id="14" name="Immagine 13"/>
          <p:cNvPicPr>
            <a:picLocks noChangeAspect="1"/>
          </p:cNvPicPr>
          <p:nvPr/>
        </p:nvPicPr>
        <p:blipFill>
          <a:blip r:embed="rId7"/>
          <a:stretch>
            <a:fillRect/>
          </a:stretch>
        </p:blipFill>
        <p:spPr>
          <a:xfrm>
            <a:off x="1783439" y="3730343"/>
            <a:ext cx="3758896" cy="2006311"/>
          </a:xfrm>
          <a:prstGeom prst="rect">
            <a:avLst/>
          </a:prstGeom>
          <a:ln w="19050">
            <a:solidFill>
              <a:srgbClr val="0000FF"/>
            </a:solidFill>
          </a:ln>
        </p:spPr>
      </p:pic>
      <p:pic>
        <p:nvPicPr>
          <p:cNvPr id="7" name="Immagine 6" descr="ATTRAVERSOfoto00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9934" y="1539989"/>
            <a:ext cx="1818253" cy="2806700"/>
          </a:xfrm>
          <a:prstGeom prst="rect">
            <a:avLst/>
          </a:prstGeom>
          <a:ln w="19050">
            <a:solidFill>
              <a:srgbClr val="FFFF00"/>
            </a:solidFill>
          </a:ln>
        </p:spPr>
      </p:pic>
    </p:spTree>
    <p:extLst>
      <p:ext uri="{BB962C8B-B14F-4D97-AF65-F5344CB8AC3E}">
        <p14:creationId xmlns:p14="http://schemas.microsoft.com/office/powerpoint/2010/main" val="1744762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57934" y="909724"/>
            <a:ext cx="8308975" cy="1143000"/>
          </a:xfrm>
        </p:spPr>
        <p:txBody>
          <a:bodyPr/>
          <a:lstStyle/>
          <a:p>
            <a:r>
              <a:rPr lang="it-IT" sz="6000" dirty="0" smtClean="0">
                <a:solidFill>
                  <a:srgbClr val="FFFF00"/>
                </a:solidFill>
                <a:latin typeface="Impact"/>
              </a:rPr>
              <a:t>SEGUIRE GESÙ NELLA CITTA</a:t>
            </a:r>
            <a:r>
              <a:rPr lang="it-IT" sz="6600" dirty="0" smtClean="0">
                <a:solidFill>
                  <a:srgbClr val="FFFF00"/>
                </a:solidFill>
                <a:latin typeface="Impact"/>
              </a:rPr>
              <a:t>’</a:t>
            </a:r>
            <a:endParaRPr lang="it-IT" sz="6600" dirty="0">
              <a:solidFill>
                <a:srgbClr val="FFFF00"/>
              </a:solidFill>
              <a:latin typeface="Impact"/>
            </a:endParaRPr>
          </a:p>
        </p:txBody>
      </p:sp>
      <p:sp>
        <p:nvSpPr>
          <p:cNvPr id="3" name="Segnaposto contenuto 2"/>
          <p:cNvSpPr>
            <a:spLocks noGrp="1"/>
          </p:cNvSpPr>
          <p:nvPr>
            <p:ph idx="1"/>
          </p:nvPr>
        </p:nvSpPr>
        <p:spPr>
          <a:xfrm>
            <a:off x="107662" y="2699496"/>
            <a:ext cx="8603672" cy="2733957"/>
          </a:xfrm>
        </p:spPr>
        <p:txBody>
          <a:bodyPr>
            <a:normAutofit fontScale="92500" lnSpcReduction="10000"/>
          </a:bodyPr>
          <a:lstStyle/>
          <a:p>
            <a:pPr marL="0" indent="0">
              <a:lnSpc>
                <a:spcPct val="120000"/>
              </a:lnSpc>
              <a:spcBef>
                <a:spcPts val="0"/>
              </a:spcBef>
              <a:buNone/>
            </a:pPr>
            <a:r>
              <a:rPr lang="it-IT" i="1" dirty="0" smtClean="0"/>
              <a:t>Gesù attraversa la città circondato da molta folla che lo stringe da ogni parte. Ma una donna cerca un contatto personale, non si accontenta di restare confusa tra la folla. Lei ha bisogno di toccare Gesù per guarire 12 anni di malattia che la hanno resa impura e intoccabile. Gesù cambia una pesante tradizione di esclusione quando sente che quella donna lo ha cercato e toccato. Questo chiede a chi vuole essere suo discepolo: seguirlo attraverso la città disposti a cambiare il modo di guardare alle persone che si incontrano vedendo dei fratelli e delle sorelle </a:t>
            </a:r>
          </a:p>
          <a:p>
            <a:pPr marL="0" indent="0">
              <a:lnSpc>
                <a:spcPct val="120000"/>
              </a:lnSpc>
              <a:spcBef>
                <a:spcPts val="0"/>
              </a:spcBef>
              <a:buNone/>
            </a:pPr>
            <a:r>
              <a:rPr lang="it-IT" i="1" dirty="0" smtClean="0"/>
              <a:t>piuttosto che dei diversi, degli anonimi, dei nemici.</a:t>
            </a:r>
            <a:endParaRPr lang="it-IT" i="1" dirty="0"/>
          </a:p>
        </p:txBody>
      </p:sp>
      <p:sp>
        <p:nvSpPr>
          <p:cNvPr id="5" name="CasellaDiTesto 4"/>
          <p:cNvSpPr txBox="1"/>
          <p:nvPr/>
        </p:nvSpPr>
        <p:spPr>
          <a:xfrm>
            <a:off x="1733935" y="2137551"/>
            <a:ext cx="6204657" cy="369332"/>
          </a:xfrm>
          <a:prstGeom prst="rect">
            <a:avLst/>
          </a:prstGeom>
          <a:noFill/>
        </p:spPr>
        <p:txBody>
          <a:bodyPr wrap="square" rtlCol="0">
            <a:spAutoFit/>
          </a:bodyPr>
          <a:lstStyle/>
          <a:p>
            <a:r>
              <a:rPr lang="it-IT" b="1" dirty="0" smtClean="0">
                <a:solidFill>
                  <a:srgbClr val="FFFF00"/>
                </a:solidFill>
              </a:rPr>
              <a:t>RIFLESSIONE SUL VANGELO SECONDO MARCO (</a:t>
            </a:r>
            <a:r>
              <a:rPr lang="it-IT" b="1" dirty="0">
                <a:solidFill>
                  <a:srgbClr val="FFFF00"/>
                </a:solidFill>
              </a:rPr>
              <a:t>5</a:t>
            </a:r>
            <a:r>
              <a:rPr lang="it-IT" b="1" dirty="0" smtClean="0">
                <a:solidFill>
                  <a:srgbClr val="FFFF00"/>
                </a:solidFill>
              </a:rPr>
              <a:t>,25-34)</a:t>
            </a:r>
            <a:endParaRPr lang="it-IT" b="1" dirty="0">
              <a:solidFill>
                <a:srgbClr val="FFFF00"/>
              </a:solidFill>
            </a:endParaRPr>
          </a:p>
        </p:txBody>
      </p:sp>
      <p:sp>
        <p:nvSpPr>
          <p:cNvPr id="6" name="CasellaDiTesto 5"/>
          <p:cNvSpPr txBox="1"/>
          <p:nvPr/>
        </p:nvSpPr>
        <p:spPr>
          <a:xfrm>
            <a:off x="415925" y="5887612"/>
            <a:ext cx="4656403" cy="369332"/>
          </a:xfrm>
          <a:prstGeom prst="rect">
            <a:avLst/>
          </a:prstGeom>
          <a:noFill/>
        </p:spPr>
        <p:txBody>
          <a:bodyPr wrap="none" rtlCol="0">
            <a:spAutoFit/>
          </a:bodyPr>
          <a:lstStyle/>
          <a:p>
            <a:r>
              <a:rPr lang="it-IT" b="1" dirty="0" smtClean="0">
                <a:solidFill>
                  <a:schemeClr val="bg2">
                    <a:lumMod val="75000"/>
                  </a:schemeClr>
                </a:solidFill>
              </a:rPr>
              <a:t>La città. Come guardo le persone che incontro?</a:t>
            </a:r>
            <a:endParaRPr lang="it-IT" b="1" dirty="0">
              <a:solidFill>
                <a:schemeClr val="bg2">
                  <a:lumMod val="75000"/>
                </a:schemeClr>
              </a:solidFill>
            </a:endParaRPr>
          </a:p>
        </p:txBody>
      </p:sp>
      <p:pic>
        <p:nvPicPr>
          <p:cNvPr id="1026" name="Picture 2" descr="https://1.bp.blogspot.com/-3eMsWZvjP6s/WJB2Vp5qmrI/AAAAAAAABoM/23llMz1dtsYh8okfTifFAwnTgCPWgOWFQCLcB/s320/gesu-guarisce-l-emorroissa%2Bcattedrale-di-monreale-11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627418"/>
            <a:ext cx="2618509" cy="1851637"/>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3"/>
          <a:stretch>
            <a:fillRect/>
          </a:stretch>
        </p:blipFill>
        <p:spPr>
          <a:xfrm>
            <a:off x="1011670" y="238435"/>
            <a:ext cx="853514" cy="853514"/>
          </a:xfrm>
          <a:prstGeom prst="rect">
            <a:avLst/>
          </a:prstGeom>
        </p:spPr>
      </p:pic>
      <p:pic>
        <p:nvPicPr>
          <p:cNvPr id="7" name="Immagine 6"/>
          <p:cNvPicPr>
            <a:picLocks noChangeAspect="1"/>
          </p:cNvPicPr>
          <p:nvPr/>
        </p:nvPicPr>
        <p:blipFill>
          <a:blip r:embed="rId4"/>
          <a:stretch>
            <a:fillRect/>
          </a:stretch>
        </p:blipFill>
        <p:spPr>
          <a:xfrm>
            <a:off x="1865184" y="590533"/>
            <a:ext cx="2346598" cy="529877"/>
          </a:xfrm>
          <a:prstGeom prst="rect">
            <a:avLst/>
          </a:prstGeom>
        </p:spPr>
      </p:pic>
      <p:pic>
        <p:nvPicPr>
          <p:cNvPr id="8" name="Immagine 7"/>
          <p:cNvPicPr>
            <a:picLocks noChangeAspect="1"/>
          </p:cNvPicPr>
          <p:nvPr/>
        </p:nvPicPr>
        <p:blipFill>
          <a:blip r:embed="rId5"/>
          <a:stretch>
            <a:fillRect/>
          </a:stretch>
        </p:blipFill>
        <p:spPr>
          <a:xfrm>
            <a:off x="4366937" y="369737"/>
            <a:ext cx="3447028" cy="910320"/>
          </a:xfrm>
          <a:prstGeom prst="rect">
            <a:avLst/>
          </a:prstGeom>
        </p:spPr>
      </p:pic>
    </p:spTree>
    <p:extLst>
      <p:ext uri="{BB962C8B-B14F-4D97-AF65-F5344CB8AC3E}">
        <p14:creationId xmlns:p14="http://schemas.microsoft.com/office/powerpoint/2010/main" val="33330310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5925" y="1191490"/>
            <a:ext cx="8464839" cy="983673"/>
          </a:xfrm>
        </p:spPr>
        <p:txBody>
          <a:bodyPr/>
          <a:lstStyle/>
          <a:p>
            <a:pPr algn="ctr"/>
            <a:r>
              <a:rPr lang="it-IT" dirty="0" smtClean="0">
                <a:solidFill>
                  <a:srgbClr val="FFFF00"/>
                </a:solidFill>
                <a:latin typeface="Impact"/>
              </a:rPr>
              <a:t>LA VITA SI RACCONTA</a:t>
            </a:r>
            <a:endParaRPr lang="it-IT" dirty="0"/>
          </a:p>
        </p:txBody>
      </p:sp>
      <p:sp>
        <p:nvSpPr>
          <p:cNvPr id="4" name="AutoShape 4" descr="Risultati immagini per ponti di calatrav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6" name="AutoShape 8" descr="Risultati immagini per ponti di calatrav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8" name="AutoShape 12" descr="Risultati immagini per ponti di calatrav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1" name="Segnaposto contenuto 10"/>
          <p:cNvSpPr>
            <a:spLocks noGrp="1"/>
          </p:cNvSpPr>
          <p:nvPr>
            <p:ph idx="1"/>
          </p:nvPr>
        </p:nvSpPr>
        <p:spPr/>
        <p:txBody>
          <a:bodyPr>
            <a:normAutofit/>
          </a:bodyPr>
          <a:lstStyle/>
          <a:p>
            <a:pPr>
              <a:spcBef>
                <a:spcPts val="0"/>
              </a:spcBef>
            </a:pPr>
            <a:r>
              <a:rPr lang="it-IT" sz="1800" b="1" dirty="0" smtClean="0">
                <a:solidFill>
                  <a:srgbClr val="FFFF00"/>
                </a:solidFill>
              </a:rPr>
              <a:t>Il TACCUINO</a:t>
            </a:r>
          </a:p>
          <a:p>
            <a:pPr marL="0" indent="0">
              <a:spcBef>
                <a:spcPts val="0"/>
              </a:spcBef>
              <a:buNone/>
            </a:pPr>
            <a:r>
              <a:rPr lang="it-IT" sz="1800" i="1" dirty="0" smtClean="0"/>
              <a:t>Se ci conosciamo profondamente possiamo affrontare le cadute e ricominciare</a:t>
            </a:r>
          </a:p>
          <a:p>
            <a:pPr marL="0" indent="0">
              <a:spcBef>
                <a:spcPts val="0"/>
              </a:spcBef>
              <a:buNone/>
            </a:pPr>
            <a:r>
              <a:rPr lang="it-IT" sz="1800" i="1" dirty="0" smtClean="0"/>
              <a:t>							</a:t>
            </a:r>
            <a:r>
              <a:rPr lang="it-IT" sz="1800" i="1" dirty="0" smtClean="0">
                <a:hlinkClick r:id="rId2" action="ppaction://hlinkfile"/>
              </a:rPr>
              <a:t>Allegato n1</a:t>
            </a:r>
            <a:endParaRPr lang="it-IT" sz="1800" i="1" dirty="0" smtClean="0"/>
          </a:p>
          <a:p>
            <a:pPr marL="0" indent="0">
              <a:spcBef>
                <a:spcPts val="0"/>
              </a:spcBef>
              <a:buNone/>
            </a:pPr>
            <a:endParaRPr lang="it-IT" sz="1800" i="1" dirty="0" smtClean="0"/>
          </a:p>
          <a:p>
            <a:pPr>
              <a:spcBef>
                <a:spcPts val="0"/>
              </a:spcBef>
            </a:pPr>
            <a:r>
              <a:rPr lang="it-IT" sz="1800" b="1" dirty="0" smtClean="0">
                <a:solidFill>
                  <a:srgbClr val="FFFF00"/>
                </a:solidFill>
              </a:rPr>
              <a:t>UNA DINAMICA (1)</a:t>
            </a:r>
          </a:p>
          <a:p>
            <a:pPr marL="0" indent="0">
              <a:spcBef>
                <a:spcPts val="0"/>
              </a:spcBef>
              <a:buNone/>
            </a:pPr>
            <a:r>
              <a:rPr lang="it-IT" sz="1800" i="1" dirty="0" smtClean="0"/>
              <a:t>Il </a:t>
            </a:r>
            <a:r>
              <a:rPr lang="it-IT" sz="1800" i="1" dirty="0"/>
              <a:t>dolore è parte della nostra vita, ma nello stesso tempo c’è sempre una occasione di riscatto					</a:t>
            </a:r>
            <a:r>
              <a:rPr lang="it-IT" sz="1800" i="1" dirty="0" smtClean="0"/>
              <a:t>		</a:t>
            </a:r>
            <a:r>
              <a:rPr lang="it-IT" sz="1800" i="1" dirty="0" smtClean="0">
                <a:hlinkClick r:id="rId3" action="ppaction://hlinkfile"/>
              </a:rPr>
              <a:t>Allegato n2</a:t>
            </a:r>
            <a:endParaRPr lang="it-IT" sz="1800" i="1" dirty="0" smtClean="0"/>
          </a:p>
          <a:p>
            <a:pPr marL="0" indent="0">
              <a:spcBef>
                <a:spcPts val="0"/>
              </a:spcBef>
              <a:buNone/>
            </a:pPr>
            <a:endParaRPr lang="it-IT" sz="1800" i="1" dirty="0"/>
          </a:p>
          <a:p>
            <a:pPr>
              <a:spcBef>
                <a:spcPts val="0"/>
              </a:spcBef>
            </a:pPr>
            <a:r>
              <a:rPr lang="it-IT" sz="1800" b="1" dirty="0" smtClean="0">
                <a:solidFill>
                  <a:srgbClr val="FFFF00"/>
                </a:solidFill>
              </a:rPr>
              <a:t>UNA DINAMICA (2) </a:t>
            </a:r>
          </a:p>
          <a:p>
            <a:pPr marL="0" indent="0">
              <a:spcBef>
                <a:spcPts val="0"/>
              </a:spcBef>
              <a:buNone/>
            </a:pPr>
            <a:r>
              <a:rPr lang="it-IT" sz="1800" i="1" dirty="0"/>
              <a:t>Accettare le prove e la sofferenza è qualcosa di estremamente difficile </a:t>
            </a:r>
            <a:r>
              <a:rPr lang="it-IT" sz="1800" i="1" dirty="0" smtClean="0"/>
              <a:t>anche </a:t>
            </a:r>
            <a:r>
              <a:rPr lang="it-IT" sz="1800" i="1" dirty="0"/>
              <a:t>quando la fede ha sempre accompagnato la tua vita e le tue </a:t>
            </a:r>
            <a:r>
              <a:rPr lang="it-IT" sz="1800" i="1" dirty="0" smtClean="0"/>
              <a:t>giornate. A volte succede un miracolo…						</a:t>
            </a:r>
            <a:r>
              <a:rPr lang="it-IT" sz="1800" i="1" dirty="0" smtClean="0">
                <a:hlinkClick r:id="rId4" action="ppaction://hlinkfile"/>
              </a:rPr>
              <a:t>Allegato n3</a:t>
            </a:r>
            <a:endParaRPr lang="it-IT" sz="1800" b="1" i="1" dirty="0" smtClean="0">
              <a:solidFill>
                <a:srgbClr val="FFFF00"/>
              </a:solidFill>
            </a:endParaRPr>
          </a:p>
          <a:p>
            <a:pPr>
              <a:spcBef>
                <a:spcPts val="0"/>
              </a:spcBef>
            </a:pPr>
            <a:endParaRPr lang="it-IT" sz="1800" b="1" dirty="0" smtClean="0">
              <a:solidFill>
                <a:srgbClr val="FFFF00"/>
              </a:solidFill>
            </a:endParaRPr>
          </a:p>
          <a:p>
            <a:pPr marL="0" indent="0">
              <a:buNone/>
            </a:pPr>
            <a:endParaRPr lang="it-IT" sz="1800" b="1" dirty="0" smtClean="0">
              <a:solidFill>
                <a:srgbClr val="FFFF00"/>
              </a:solidFill>
            </a:endParaRPr>
          </a:p>
          <a:p>
            <a:pPr>
              <a:buFont typeface="Arial" panose="020B0604020202020204" pitchFamily="34" charset="0"/>
              <a:buChar char="•"/>
            </a:pPr>
            <a:endParaRPr lang="it-IT" sz="1800" i="1" dirty="0" smtClean="0"/>
          </a:p>
          <a:p>
            <a:pPr>
              <a:buFont typeface="Arial" panose="020B0604020202020204" pitchFamily="34" charset="0"/>
              <a:buChar char="•"/>
            </a:pPr>
            <a:endParaRPr lang="it-IT" i="1" dirty="0" smtClean="0"/>
          </a:p>
          <a:p>
            <a:pPr marL="0" indent="0">
              <a:buNone/>
            </a:pPr>
            <a:endParaRPr lang="it-IT" dirty="0"/>
          </a:p>
        </p:txBody>
      </p:sp>
      <p:pic>
        <p:nvPicPr>
          <p:cNvPr id="3" name="Immagine 2"/>
          <p:cNvPicPr>
            <a:picLocks noChangeAspect="1"/>
          </p:cNvPicPr>
          <p:nvPr/>
        </p:nvPicPr>
        <p:blipFill>
          <a:blip r:embed="rId5"/>
          <a:stretch>
            <a:fillRect/>
          </a:stretch>
        </p:blipFill>
        <p:spPr>
          <a:xfrm>
            <a:off x="6669715" y="1383466"/>
            <a:ext cx="2211049" cy="1147401"/>
          </a:xfrm>
          <a:prstGeom prst="rect">
            <a:avLst/>
          </a:prstGeom>
        </p:spPr>
      </p:pic>
      <p:pic>
        <p:nvPicPr>
          <p:cNvPr id="5" name="Immagine 4"/>
          <p:cNvPicPr>
            <a:picLocks noChangeAspect="1"/>
          </p:cNvPicPr>
          <p:nvPr/>
        </p:nvPicPr>
        <p:blipFill>
          <a:blip r:embed="rId6"/>
          <a:stretch>
            <a:fillRect/>
          </a:stretch>
        </p:blipFill>
        <p:spPr>
          <a:xfrm>
            <a:off x="1055679" y="225087"/>
            <a:ext cx="853514" cy="853514"/>
          </a:xfrm>
          <a:prstGeom prst="rect">
            <a:avLst/>
          </a:prstGeom>
        </p:spPr>
      </p:pic>
      <p:pic>
        <p:nvPicPr>
          <p:cNvPr id="7" name="Immagine 6"/>
          <p:cNvPicPr>
            <a:picLocks noChangeAspect="1"/>
          </p:cNvPicPr>
          <p:nvPr/>
        </p:nvPicPr>
        <p:blipFill>
          <a:blip r:embed="rId7"/>
          <a:stretch>
            <a:fillRect/>
          </a:stretch>
        </p:blipFill>
        <p:spPr>
          <a:xfrm>
            <a:off x="1727864" y="737196"/>
            <a:ext cx="2914886" cy="658200"/>
          </a:xfrm>
          <a:prstGeom prst="rect">
            <a:avLst/>
          </a:prstGeom>
        </p:spPr>
      </p:pic>
      <p:pic>
        <p:nvPicPr>
          <p:cNvPr id="9" name="Immagine 8"/>
          <p:cNvPicPr>
            <a:picLocks noChangeAspect="1"/>
          </p:cNvPicPr>
          <p:nvPr/>
        </p:nvPicPr>
        <p:blipFill>
          <a:blip r:embed="rId8"/>
          <a:stretch>
            <a:fillRect/>
          </a:stretch>
        </p:blipFill>
        <p:spPr>
          <a:xfrm>
            <a:off x="4418012" y="374123"/>
            <a:ext cx="3450635" cy="908383"/>
          </a:xfrm>
          <a:prstGeom prst="rect">
            <a:avLst/>
          </a:prstGeom>
        </p:spPr>
      </p:pic>
    </p:spTree>
    <p:extLst>
      <p:ext uri="{BB962C8B-B14F-4D97-AF65-F5344CB8AC3E}">
        <p14:creationId xmlns:p14="http://schemas.microsoft.com/office/powerpoint/2010/main" val="14721269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p:cNvPicPr>
            <a:picLocks noGrp="1" noChangeAspect="1"/>
          </p:cNvPicPr>
          <p:nvPr>
            <p:ph type="pic" sz="quarter" idx="13"/>
          </p:nvPr>
        </p:nvPicPr>
        <p:blipFill>
          <a:blip r:embed="rId2"/>
          <a:srcRect t="38221" b="38221"/>
          <a:stretch>
            <a:fillRect/>
          </a:stretch>
        </p:blipFill>
        <p:spPr>
          <a:xfrm>
            <a:off x="196237" y="1282819"/>
            <a:ext cx="8787384" cy="2106706"/>
          </a:xfrm>
          <a:prstGeom prst="rect">
            <a:avLst/>
          </a:prstGeom>
        </p:spPr>
      </p:pic>
      <p:sp>
        <p:nvSpPr>
          <p:cNvPr id="3" name="Titolo 2"/>
          <p:cNvSpPr>
            <a:spLocks noGrp="1"/>
          </p:cNvSpPr>
          <p:nvPr>
            <p:ph type="title"/>
          </p:nvPr>
        </p:nvSpPr>
        <p:spPr>
          <a:xfrm>
            <a:off x="1234277" y="2222993"/>
            <a:ext cx="8346141" cy="1014132"/>
          </a:xfrm>
        </p:spPr>
        <p:txBody>
          <a:bodyPr/>
          <a:lstStyle/>
          <a:p>
            <a:r>
              <a:rPr lang="it-IT" sz="6000" dirty="0">
                <a:solidFill>
                  <a:srgbClr val="FFFF00"/>
                </a:solidFill>
                <a:latin typeface="Impact" panose="020B0806030902050204" pitchFamily="34" charset="0"/>
              </a:rPr>
              <a:t>LA PAROLA ILLUMINA</a:t>
            </a:r>
            <a:r>
              <a:rPr lang="it-IT" dirty="0"/>
              <a:t/>
            </a:r>
            <a:br>
              <a:rPr lang="it-IT" dirty="0"/>
            </a:br>
            <a:endParaRPr lang="it-IT" dirty="0"/>
          </a:p>
        </p:txBody>
      </p:sp>
      <p:sp>
        <p:nvSpPr>
          <p:cNvPr id="4" name="Segnaposto testo 3"/>
          <p:cNvSpPr>
            <a:spLocks noGrp="1"/>
          </p:cNvSpPr>
          <p:nvPr>
            <p:ph type="body" sz="half" idx="2"/>
          </p:nvPr>
        </p:nvSpPr>
        <p:spPr>
          <a:xfrm>
            <a:off x="416859" y="3555781"/>
            <a:ext cx="8346141" cy="2720330"/>
          </a:xfrm>
        </p:spPr>
        <p:txBody>
          <a:bodyPr/>
          <a:lstStyle/>
          <a:p>
            <a:pPr>
              <a:buFont typeface="Wingdings" panose="05000000000000000000" pitchFamily="2" charset="2"/>
              <a:buChar char="v"/>
            </a:pPr>
            <a:r>
              <a:rPr lang="it-IT" sz="2800" dirty="0">
                <a:solidFill>
                  <a:schemeClr val="tx1"/>
                </a:solidFill>
              </a:rPr>
              <a:t>La Parola  Mc 5,25-34           		</a:t>
            </a:r>
            <a:r>
              <a:rPr lang="it-IT" sz="2800" dirty="0">
                <a:solidFill>
                  <a:schemeClr val="tx1"/>
                </a:solidFill>
                <a:hlinkClick r:id="rId3" action="ppaction://hlinkfile"/>
              </a:rPr>
              <a:t>Allegato n 4</a:t>
            </a:r>
            <a:endParaRPr lang="it-IT" sz="2800" dirty="0">
              <a:solidFill>
                <a:schemeClr val="tx1"/>
              </a:solidFill>
            </a:endParaRPr>
          </a:p>
          <a:p>
            <a:pPr>
              <a:buFont typeface="Wingdings" panose="05000000000000000000" pitchFamily="2" charset="2"/>
              <a:buChar char="v"/>
            </a:pPr>
            <a:r>
              <a:rPr lang="it-IT" sz="2800" dirty="0">
                <a:solidFill>
                  <a:schemeClr val="tx1"/>
                </a:solidFill>
              </a:rPr>
              <a:t>Cosa dice la parola alla mia vita	</a:t>
            </a:r>
            <a:r>
              <a:rPr lang="it-IT" sz="2800" dirty="0">
                <a:solidFill>
                  <a:schemeClr val="tx1"/>
                </a:solidFill>
                <a:hlinkClick r:id="rId4" action="ppaction://hlinkfile"/>
              </a:rPr>
              <a:t>Allegato n 5</a:t>
            </a:r>
            <a:endParaRPr lang="it-IT" sz="2800" dirty="0">
              <a:solidFill>
                <a:schemeClr val="tx1"/>
              </a:solidFill>
            </a:endParaRPr>
          </a:p>
          <a:p>
            <a:pPr>
              <a:buFont typeface="Wingdings" panose="05000000000000000000" pitchFamily="2" charset="2"/>
              <a:buChar char="v"/>
            </a:pPr>
            <a:r>
              <a:rPr lang="it-IT" sz="2800" dirty="0">
                <a:solidFill>
                  <a:schemeClr val="tx1"/>
                </a:solidFill>
              </a:rPr>
              <a:t>Cosa dice la parola della mia vita	</a:t>
            </a:r>
            <a:r>
              <a:rPr lang="it-IT" sz="2800" dirty="0">
                <a:solidFill>
                  <a:schemeClr val="tx1"/>
                </a:solidFill>
                <a:hlinkClick r:id="rId5" action="ppaction://hlinkfile"/>
              </a:rPr>
              <a:t>Allegato n 6</a:t>
            </a:r>
            <a:endParaRPr lang="it-IT" sz="2800" dirty="0">
              <a:solidFill>
                <a:schemeClr val="tx1"/>
              </a:solidFill>
            </a:endParaRPr>
          </a:p>
          <a:p>
            <a:pPr>
              <a:buFont typeface="Wingdings" panose="05000000000000000000" pitchFamily="2" charset="2"/>
              <a:buChar char="v"/>
            </a:pPr>
            <a:r>
              <a:rPr lang="it-IT" sz="2800" dirty="0">
                <a:solidFill>
                  <a:schemeClr val="tx1"/>
                </a:solidFill>
              </a:rPr>
              <a:t>Cosa dice la mia vita alla parola	</a:t>
            </a:r>
            <a:r>
              <a:rPr lang="it-IT" sz="2800" dirty="0">
                <a:solidFill>
                  <a:schemeClr val="tx1"/>
                </a:solidFill>
                <a:hlinkClick r:id="rId6" action="ppaction://hlinkfile"/>
              </a:rPr>
              <a:t>Allegato n 7</a:t>
            </a:r>
            <a:endParaRPr lang="it-IT" sz="2800" dirty="0">
              <a:solidFill>
                <a:schemeClr val="tx1"/>
              </a:solidFill>
            </a:endParaRPr>
          </a:p>
          <a:p>
            <a:endParaRPr lang="it-IT" dirty="0"/>
          </a:p>
        </p:txBody>
      </p:sp>
      <p:pic>
        <p:nvPicPr>
          <p:cNvPr id="7" name="Immagine 6"/>
          <p:cNvPicPr>
            <a:picLocks noChangeAspect="1"/>
          </p:cNvPicPr>
          <p:nvPr/>
        </p:nvPicPr>
        <p:blipFill>
          <a:blip r:embed="rId7"/>
          <a:stretch>
            <a:fillRect/>
          </a:stretch>
        </p:blipFill>
        <p:spPr>
          <a:xfrm>
            <a:off x="7849667" y="4677868"/>
            <a:ext cx="1133954" cy="1524132"/>
          </a:xfrm>
          <a:prstGeom prst="rect">
            <a:avLst/>
          </a:prstGeom>
        </p:spPr>
      </p:pic>
      <p:pic>
        <p:nvPicPr>
          <p:cNvPr id="2" name="Immagine 1"/>
          <p:cNvPicPr>
            <a:picLocks noChangeAspect="1"/>
          </p:cNvPicPr>
          <p:nvPr/>
        </p:nvPicPr>
        <p:blipFill>
          <a:blip r:embed="rId8"/>
          <a:stretch>
            <a:fillRect/>
          </a:stretch>
        </p:blipFill>
        <p:spPr>
          <a:xfrm>
            <a:off x="1014116" y="216650"/>
            <a:ext cx="853514" cy="853514"/>
          </a:xfrm>
          <a:prstGeom prst="rect">
            <a:avLst/>
          </a:prstGeom>
        </p:spPr>
      </p:pic>
      <p:pic>
        <p:nvPicPr>
          <p:cNvPr id="5" name="Immagine 4"/>
          <p:cNvPicPr>
            <a:picLocks noChangeAspect="1"/>
          </p:cNvPicPr>
          <p:nvPr/>
        </p:nvPicPr>
        <p:blipFill>
          <a:blip r:embed="rId9"/>
          <a:stretch>
            <a:fillRect/>
          </a:stretch>
        </p:blipFill>
        <p:spPr>
          <a:xfrm>
            <a:off x="1707876" y="785197"/>
            <a:ext cx="3023878" cy="682811"/>
          </a:xfrm>
          <a:prstGeom prst="rect">
            <a:avLst/>
          </a:prstGeom>
        </p:spPr>
      </p:pic>
      <p:pic>
        <p:nvPicPr>
          <p:cNvPr id="8" name="Immagine 7"/>
          <p:cNvPicPr>
            <a:picLocks noChangeAspect="1"/>
          </p:cNvPicPr>
          <p:nvPr/>
        </p:nvPicPr>
        <p:blipFill>
          <a:blip r:embed="rId10"/>
          <a:stretch>
            <a:fillRect/>
          </a:stretch>
        </p:blipFill>
        <p:spPr>
          <a:xfrm>
            <a:off x="4572000" y="264895"/>
            <a:ext cx="3144982" cy="908383"/>
          </a:xfrm>
          <a:prstGeom prst="rect">
            <a:avLst/>
          </a:prstGeom>
        </p:spPr>
      </p:pic>
    </p:spTree>
    <p:extLst>
      <p:ext uri="{BB962C8B-B14F-4D97-AF65-F5344CB8AC3E}">
        <p14:creationId xmlns:p14="http://schemas.microsoft.com/office/powerpoint/2010/main" val="3383727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5924" y="1096547"/>
            <a:ext cx="8308975" cy="1143000"/>
          </a:xfrm>
        </p:spPr>
        <p:txBody>
          <a:bodyPr/>
          <a:lstStyle/>
          <a:p>
            <a:pPr algn="ctr"/>
            <a:r>
              <a:rPr lang="it-IT" dirty="0" smtClean="0">
                <a:solidFill>
                  <a:srgbClr val="FFFF00"/>
                </a:solidFill>
                <a:latin typeface="Impact"/>
              </a:rPr>
              <a:t>ATTRAVERSO: LA VITA CAMBIA</a:t>
            </a:r>
            <a:endParaRPr lang="it-IT" dirty="0"/>
          </a:p>
        </p:txBody>
      </p:sp>
      <p:sp>
        <p:nvSpPr>
          <p:cNvPr id="3" name="Segnaposto contenuto 2"/>
          <p:cNvSpPr>
            <a:spLocks noGrp="1"/>
          </p:cNvSpPr>
          <p:nvPr>
            <p:ph idx="1"/>
          </p:nvPr>
        </p:nvSpPr>
        <p:spPr/>
        <p:txBody>
          <a:bodyPr>
            <a:normAutofit fontScale="92500" lnSpcReduction="10000"/>
          </a:bodyPr>
          <a:lstStyle/>
          <a:p>
            <a:pPr>
              <a:buFont typeface="Wingdings" panose="05000000000000000000" pitchFamily="2" charset="2"/>
              <a:buChar char="v"/>
            </a:pPr>
            <a:r>
              <a:rPr lang="it-IT" dirty="0" smtClean="0"/>
              <a:t>Esercizio personale:</a:t>
            </a:r>
          </a:p>
          <a:p>
            <a:pPr marL="0" indent="0">
              <a:buNone/>
            </a:pPr>
            <a:r>
              <a:rPr lang="it-IT" i="1" dirty="0" smtClean="0"/>
              <a:t>Dopo l’incontro con la Parola, si torna alla vita. Capita di trovarci nella situazione di Gesù descritta in questo brano di vangelo. Le giornate sono cosi piene di impegni e cose da seguire che non ci accorgiamo delle persone che abbiamo accanto. Consideriamo le persone vicine, quelle che in qualche modo entrano in rapporto con noi. A volte ignoriamo l’esistenza di molte persone ce ci vivono accanto con le loro difficoltà e bisogni.					</a:t>
            </a:r>
            <a:r>
              <a:rPr lang="it-IT" i="1" dirty="0" smtClean="0">
                <a:hlinkClick r:id="rId2" action="ppaction://hlinkfile"/>
              </a:rPr>
              <a:t>Allegato n 8</a:t>
            </a:r>
            <a:endParaRPr lang="it-IT" i="1" dirty="0" smtClean="0"/>
          </a:p>
          <a:p>
            <a:pPr>
              <a:buFont typeface="Wingdings" panose="05000000000000000000" pitchFamily="2" charset="2"/>
              <a:buChar char="v"/>
            </a:pPr>
            <a:r>
              <a:rPr lang="it-IT" dirty="0" smtClean="0"/>
              <a:t>Esercizio comunitario:</a:t>
            </a:r>
          </a:p>
          <a:p>
            <a:pPr marL="0" indent="0">
              <a:buNone/>
            </a:pPr>
            <a:r>
              <a:rPr lang="it-IT" i="1" dirty="0" smtClean="0"/>
              <a:t>Come gruppo possiamo farci carico di una persona individuata? (mamma in difficoltà, situazione economica da sostenere, malattia…)</a:t>
            </a:r>
            <a:endParaRPr lang="it-IT" i="1" dirty="0"/>
          </a:p>
        </p:txBody>
      </p:sp>
      <p:pic>
        <p:nvPicPr>
          <p:cNvPr id="4" name="Immagine 3"/>
          <p:cNvPicPr>
            <a:picLocks noChangeAspect="1"/>
          </p:cNvPicPr>
          <p:nvPr/>
        </p:nvPicPr>
        <p:blipFill>
          <a:blip r:embed="rId3"/>
          <a:stretch>
            <a:fillRect/>
          </a:stretch>
        </p:blipFill>
        <p:spPr>
          <a:xfrm>
            <a:off x="173355" y="1210447"/>
            <a:ext cx="1392209" cy="1424048"/>
          </a:xfrm>
          <a:prstGeom prst="rect">
            <a:avLst/>
          </a:prstGeom>
        </p:spPr>
      </p:pic>
      <p:pic>
        <p:nvPicPr>
          <p:cNvPr id="5" name="Immagine 4"/>
          <p:cNvPicPr>
            <a:picLocks noChangeAspect="1"/>
          </p:cNvPicPr>
          <p:nvPr/>
        </p:nvPicPr>
        <p:blipFill>
          <a:blip r:embed="rId4"/>
          <a:stretch>
            <a:fillRect/>
          </a:stretch>
        </p:blipFill>
        <p:spPr>
          <a:xfrm>
            <a:off x="7334486" y="1210448"/>
            <a:ext cx="1632982" cy="1424048"/>
          </a:xfrm>
          <a:prstGeom prst="rect">
            <a:avLst/>
          </a:prstGeom>
        </p:spPr>
      </p:pic>
      <p:pic>
        <p:nvPicPr>
          <p:cNvPr id="6" name="Immagine 5"/>
          <p:cNvPicPr>
            <a:picLocks noChangeAspect="1"/>
          </p:cNvPicPr>
          <p:nvPr/>
        </p:nvPicPr>
        <p:blipFill>
          <a:blip r:embed="rId5"/>
          <a:stretch>
            <a:fillRect/>
          </a:stretch>
        </p:blipFill>
        <p:spPr>
          <a:xfrm>
            <a:off x="1138807" y="243033"/>
            <a:ext cx="853514" cy="853514"/>
          </a:xfrm>
          <a:prstGeom prst="rect">
            <a:avLst/>
          </a:prstGeom>
        </p:spPr>
      </p:pic>
      <p:pic>
        <p:nvPicPr>
          <p:cNvPr id="7" name="Immagine 6"/>
          <p:cNvPicPr>
            <a:picLocks noChangeAspect="1"/>
          </p:cNvPicPr>
          <p:nvPr/>
        </p:nvPicPr>
        <p:blipFill>
          <a:blip r:embed="rId6"/>
          <a:stretch>
            <a:fillRect/>
          </a:stretch>
        </p:blipFill>
        <p:spPr>
          <a:xfrm>
            <a:off x="1808133" y="731528"/>
            <a:ext cx="3023878" cy="682811"/>
          </a:xfrm>
          <a:prstGeom prst="rect">
            <a:avLst/>
          </a:prstGeom>
        </p:spPr>
      </p:pic>
      <p:pic>
        <p:nvPicPr>
          <p:cNvPr id="8" name="Immagine 7"/>
          <p:cNvPicPr>
            <a:picLocks noChangeAspect="1"/>
          </p:cNvPicPr>
          <p:nvPr/>
        </p:nvPicPr>
        <p:blipFill>
          <a:blip r:embed="rId7"/>
          <a:stretch>
            <a:fillRect/>
          </a:stretch>
        </p:blipFill>
        <p:spPr>
          <a:xfrm>
            <a:off x="4570412" y="311798"/>
            <a:ext cx="3190832" cy="908383"/>
          </a:xfrm>
          <a:prstGeom prst="rect">
            <a:avLst/>
          </a:prstGeom>
        </p:spPr>
      </p:pic>
    </p:spTree>
    <p:extLst>
      <p:ext uri="{BB962C8B-B14F-4D97-AF65-F5344CB8AC3E}">
        <p14:creationId xmlns:p14="http://schemas.microsoft.com/office/powerpoint/2010/main" val="15271098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5924" y="1537854"/>
            <a:ext cx="8308975" cy="1052945"/>
          </a:xfrm>
        </p:spPr>
        <p:txBody>
          <a:bodyPr/>
          <a:lstStyle/>
          <a:p>
            <a:pPr algn="ctr"/>
            <a:r>
              <a:rPr lang="it-IT" dirty="0" smtClean="0">
                <a:solidFill>
                  <a:srgbClr val="FFFF00"/>
                </a:solidFill>
                <a:latin typeface="Impact"/>
              </a:rPr>
              <a:t>RIFLESSI DI CULTURA</a:t>
            </a:r>
            <a:br>
              <a:rPr lang="it-IT" dirty="0" smtClean="0">
                <a:solidFill>
                  <a:srgbClr val="FFFF00"/>
                </a:solidFill>
                <a:latin typeface="Impact"/>
              </a:rPr>
            </a:br>
            <a:r>
              <a:rPr lang="it-IT" sz="2000" b="1" dirty="0">
                <a:solidFill>
                  <a:srgbClr val="FFFF00"/>
                </a:solidFill>
              </a:rPr>
              <a:t>Materiali suggeriti per approfondire e animare la formazione</a:t>
            </a:r>
            <a:r>
              <a:rPr lang="it-IT" b="1" dirty="0"/>
              <a:t/>
            </a:r>
            <a:br>
              <a:rPr lang="it-IT" b="1" dirty="0"/>
            </a:br>
            <a:endParaRPr lang="it-IT" dirty="0"/>
          </a:p>
        </p:txBody>
      </p:sp>
      <p:sp>
        <p:nvSpPr>
          <p:cNvPr id="3" name="Segnaposto contenuto 2"/>
          <p:cNvSpPr>
            <a:spLocks noGrp="1"/>
          </p:cNvSpPr>
          <p:nvPr>
            <p:ph idx="1"/>
          </p:nvPr>
        </p:nvSpPr>
        <p:spPr>
          <a:xfrm>
            <a:off x="415925" y="2590800"/>
            <a:ext cx="8308975" cy="3810000"/>
          </a:xfrm>
        </p:spPr>
        <p:txBody>
          <a:bodyPr>
            <a:normAutofit lnSpcReduction="10000"/>
          </a:bodyPr>
          <a:lstStyle/>
          <a:p>
            <a:pPr>
              <a:buFont typeface="Wingdings" panose="05000000000000000000" pitchFamily="2" charset="2"/>
              <a:buChar char="v"/>
            </a:pPr>
            <a:r>
              <a:rPr lang="it-IT" b="1" dirty="0" smtClean="0"/>
              <a:t>Film</a:t>
            </a:r>
          </a:p>
          <a:p>
            <a:pPr marL="0" indent="0">
              <a:spcBef>
                <a:spcPts val="0"/>
              </a:spcBef>
              <a:buNone/>
            </a:pPr>
            <a:r>
              <a:rPr lang="it-IT" dirty="0" smtClean="0"/>
              <a:t>	Miracoli dal cielo				</a:t>
            </a:r>
            <a:r>
              <a:rPr lang="it-IT" dirty="0" smtClean="0">
                <a:hlinkClick r:id="rId2" action="ppaction://hlinkfile"/>
              </a:rPr>
              <a:t>Allegato n  9</a:t>
            </a:r>
            <a:r>
              <a:rPr lang="it-IT" dirty="0" smtClean="0"/>
              <a:t>	</a:t>
            </a:r>
            <a:endParaRPr lang="it-IT" dirty="0"/>
          </a:p>
          <a:p>
            <a:pPr marL="0" indent="0">
              <a:spcBef>
                <a:spcPts val="0"/>
              </a:spcBef>
              <a:buNone/>
            </a:pPr>
            <a:r>
              <a:rPr lang="it-IT" dirty="0" smtClean="0"/>
              <a:t>	</a:t>
            </a:r>
            <a:r>
              <a:rPr lang="it-IT" dirty="0" err="1" smtClean="0"/>
              <a:t>Sully</a:t>
            </a:r>
            <a:r>
              <a:rPr lang="it-IT" dirty="0" smtClean="0"/>
              <a:t>					</a:t>
            </a:r>
            <a:r>
              <a:rPr lang="it-IT" dirty="0" smtClean="0">
                <a:hlinkClick r:id="rId3" action="ppaction://hlinkfile"/>
              </a:rPr>
              <a:t>Allegato n 10</a:t>
            </a:r>
            <a:endParaRPr lang="it-IT" dirty="0" smtClean="0"/>
          </a:p>
          <a:p>
            <a:pPr marL="0" indent="0">
              <a:spcBef>
                <a:spcPts val="0"/>
              </a:spcBef>
              <a:buNone/>
            </a:pPr>
            <a:endParaRPr lang="it-IT" dirty="0"/>
          </a:p>
          <a:p>
            <a:pPr>
              <a:spcBef>
                <a:spcPts val="0"/>
              </a:spcBef>
              <a:buFont typeface="Wingdings" panose="05000000000000000000" pitchFamily="2" charset="2"/>
              <a:buChar char="v"/>
            </a:pPr>
            <a:r>
              <a:rPr lang="it-IT" b="1" dirty="0" smtClean="0"/>
              <a:t>Libri</a:t>
            </a:r>
          </a:p>
          <a:p>
            <a:pPr marL="914400" lvl="4" indent="0">
              <a:spcBef>
                <a:spcPts val="0"/>
              </a:spcBef>
              <a:buNone/>
            </a:pPr>
            <a:r>
              <a:rPr lang="it-IT" dirty="0" err="1" smtClean="0"/>
              <a:t>H.J.Nouwen</a:t>
            </a:r>
            <a:r>
              <a:rPr lang="it-IT" dirty="0" smtClean="0"/>
              <a:t>, Muta il mio dolore in danza. Vivere con speranza i tempi di prova, San Paolo (Mi) 2015			</a:t>
            </a:r>
            <a:r>
              <a:rPr lang="it-IT" dirty="0" smtClean="0">
                <a:hlinkClick r:id="rId4" action="ppaction://hlinkfile"/>
              </a:rPr>
              <a:t>Allegato n 11</a:t>
            </a:r>
            <a:endParaRPr lang="it-IT" dirty="0" smtClean="0"/>
          </a:p>
          <a:p>
            <a:pPr marL="914400" lvl="4" indent="0">
              <a:spcBef>
                <a:spcPts val="0"/>
              </a:spcBef>
              <a:buNone/>
            </a:pPr>
            <a:r>
              <a:rPr lang="it-IT" dirty="0" err="1" smtClean="0"/>
              <a:t>E.Bianchi</a:t>
            </a:r>
            <a:r>
              <a:rPr lang="it-IT" dirty="0" smtClean="0"/>
              <a:t> Gesù e le donne Einaudi Torino 2016	</a:t>
            </a:r>
            <a:r>
              <a:rPr lang="it-IT" dirty="0" smtClean="0">
                <a:hlinkClick r:id="rId5" action="ppaction://hlinkfile"/>
              </a:rPr>
              <a:t>Allegato n 12</a:t>
            </a:r>
            <a:endParaRPr lang="it-IT" dirty="0" smtClean="0"/>
          </a:p>
          <a:p>
            <a:pPr marL="914400" lvl="4" indent="0">
              <a:spcBef>
                <a:spcPts val="0"/>
              </a:spcBef>
              <a:buNone/>
            </a:pPr>
            <a:r>
              <a:rPr lang="it-IT" dirty="0" err="1" smtClean="0"/>
              <a:t>M.Marzano</a:t>
            </a:r>
            <a:r>
              <a:rPr lang="it-IT" dirty="0" smtClean="0"/>
              <a:t> L’amore che mi resta		</a:t>
            </a:r>
            <a:r>
              <a:rPr lang="it-IT" dirty="0" smtClean="0">
                <a:hlinkClick r:id="rId6" action="ppaction://hlinkfile"/>
              </a:rPr>
              <a:t>Allegato n 13</a:t>
            </a:r>
            <a:endParaRPr lang="it-IT" dirty="0" smtClean="0"/>
          </a:p>
          <a:p>
            <a:pPr marL="914400" lvl="4" indent="0">
              <a:spcBef>
                <a:spcPts val="0"/>
              </a:spcBef>
              <a:buNone/>
            </a:pPr>
            <a:endParaRPr lang="it-IT" dirty="0" smtClean="0"/>
          </a:p>
          <a:p>
            <a:pPr marL="914400" lvl="4" indent="0">
              <a:spcBef>
                <a:spcPts val="0"/>
              </a:spcBef>
              <a:buNone/>
            </a:pPr>
            <a:endParaRPr lang="it-IT" dirty="0" smtClean="0"/>
          </a:p>
          <a:p>
            <a:pPr lvl="3">
              <a:spcBef>
                <a:spcPts val="0"/>
              </a:spcBef>
              <a:buFont typeface="Arial" panose="020B0604020202020204" pitchFamily="34" charset="0"/>
              <a:buChar char="•"/>
            </a:pPr>
            <a:endParaRPr lang="it-IT" dirty="0" smtClean="0"/>
          </a:p>
          <a:p>
            <a:pPr marL="0" indent="0">
              <a:spcBef>
                <a:spcPts val="0"/>
              </a:spcBef>
              <a:buNone/>
            </a:pPr>
            <a:r>
              <a:rPr lang="it-IT" dirty="0"/>
              <a:t>	</a:t>
            </a:r>
            <a:endParaRPr lang="it-IT" dirty="0" smtClean="0"/>
          </a:p>
          <a:p>
            <a:pPr>
              <a:buFont typeface="Wingdings" panose="05000000000000000000" pitchFamily="2" charset="2"/>
              <a:buChar char="§"/>
            </a:pPr>
            <a:endParaRPr lang="it-IT" dirty="0"/>
          </a:p>
        </p:txBody>
      </p:sp>
      <p:pic>
        <p:nvPicPr>
          <p:cNvPr id="5" name="Immagine 4"/>
          <p:cNvPicPr>
            <a:picLocks noChangeAspect="1"/>
          </p:cNvPicPr>
          <p:nvPr/>
        </p:nvPicPr>
        <p:blipFill>
          <a:blip r:embed="rId7"/>
          <a:stretch>
            <a:fillRect/>
          </a:stretch>
        </p:blipFill>
        <p:spPr>
          <a:xfrm>
            <a:off x="5909827" y="5018322"/>
            <a:ext cx="3001001" cy="1557338"/>
          </a:xfrm>
          <a:prstGeom prst="rect">
            <a:avLst/>
          </a:prstGeom>
        </p:spPr>
      </p:pic>
      <p:pic>
        <p:nvPicPr>
          <p:cNvPr id="4" name="Immagine 3"/>
          <p:cNvPicPr>
            <a:picLocks noChangeAspect="1"/>
          </p:cNvPicPr>
          <p:nvPr/>
        </p:nvPicPr>
        <p:blipFill>
          <a:blip r:embed="rId8"/>
          <a:stretch>
            <a:fillRect/>
          </a:stretch>
        </p:blipFill>
        <p:spPr>
          <a:xfrm>
            <a:off x="229998" y="5018321"/>
            <a:ext cx="2340262" cy="1557338"/>
          </a:xfrm>
          <a:prstGeom prst="rect">
            <a:avLst/>
          </a:prstGeom>
        </p:spPr>
      </p:pic>
      <p:pic>
        <p:nvPicPr>
          <p:cNvPr id="6" name="Immagine 5"/>
          <p:cNvPicPr>
            <a:picLocks noChangeAspect="1"/>
          </p:cNvPicPr>
          <p:nvPr/>
        </p:nvPicPr>
        <p:blipFill>
          <a:blip r:embed="rId9"/>
          <a:stretch>
            <a:fillRect/>
          </a:stretch>
        </p:blipFill>
        <p:spPr>
          <a:xfrm>
            <a:off x="1124952" y="257583"/>
            <a:ext cx="853514" cy="853514"/>
          </a:xfrm>
          <a:prstGeom prst="rect">
            <a:avLst/>
          </a:prstGeom>
        </p:spPr>
      </p:pic>
      <p:pic>
        <p:nvPicPr>
          <p:cNvPr id="7" name="Immagine 6"/>
          <p:cNvPicPr>
            <a:picLocks noChangeAspect="1"/>
          </p:cNvPicPr>
          <p:nvPr/>
        </p:nvPicPr>
        <p:blipFill>
          <a:blip r:embed="rId10"/>
          <a:stretch>
            <a:fillRect/>
          </a:stretch>
        </p:blipFill>
        <p:spPr>
          <a:xfrm>
            <a:off x="1702315" y="694228"/>
            <a:ext cx="3023878" cy="682811"/>
          </a:xfrm>
          <a:prstGeom prst="rect">
            <a:avLst/>
          </a:prstGeom>
        </p:spPr>
      </p:pic>
      <p:pic>
        <p:nvPicPr>
          <p:cNvPr id="8" name="Immagine 7"/>
          <p:cNvPicPr>
            <a:picLocks noChangeAspect="1"/>
          </p:cNvPicPr>
          <p:nvPr/>
        </p:nvPicPr>
        <p:blipFill>
          <a:blip r:embed="rId11"/>
          <a:stretch>
            <a:fillRect/>
          </a:stretch>
        </p:blipFill>
        <p:spPr>
          <a:xfrm>
            <a:off x="4412246" y="257912"/>
            <a:ext cx="3346299" cy="908383"/>
          </a:xfrm>
          <a:prstGeom prst="rect">
            <a:avLst/>
          </a:prstGeom>
        </p:spPr>
      </p:pic>
    </p:spTree>
    <p:extLst>
      <p:ext uri="{BB962C8B-B14F-4D97-AF65-F5344CB8AC3E}">
        <p14:creationId xmlns:p14="http://schemas.microsoft.com/office/powerpoint/2010/main" val="387835424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posizione">
  <a:themeElements>
    <a:clrScheme name="Esposizione">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Esposizione">
      <a:majorFont>
        <a:latin typeface="Calibri"/>
        <a:ea typeface=""/>
        <a:cs typeface=""/>
        <a:font script="Jpan" typeface="ＭＳ ゴシック"/>
      </a:majorFont>
      <a:minorFont>
        <a:latin typeface="Calibri"/>
        <a:ea typeface=""/>
        <a:cs typeface=""/>
        <a:font script="Jpan" typeface="ＭＳ ゴシック"/>
      </a:minorFont>
    </a:fontScheme>
    <a:fmtScheme name="Esposizione">
      <a:fillStyleLst>
        <a:solidFill>
          <a:schemeClr val="phClr"/>
        </a:solidFill>
        <a:gradFill rotWithShape="1">
          <a:gsLst>
            <a:gs pos="0">
              <a:schemeClr val="phClr">
                <a:tint val="100000"/>
                <a:satMod val="130000"/>
              </a:schemeClr>
            </a:gs>
            <a:gs pos="100000">
              <a:schemeClr val="phClr">
                <a:tint val="50000"/>
                <a:satMod val="150000"/>
              </a:schemeClr>
            </a:gs>
          </a:gsLst>
          <a:lin ang="16200000" scaled="1"/>
        </a:gradFill>
        <a:gradFill rotWithShape="1">
          <a:gsLst>
            <a:gs pos="0">
              <a:schemeClr val="phClr">
                <a:shade val="93000"/>
                <a:satMod val="130000"/>
              </a:schemeClr>
            </a:gs>
            <a:gs pos="60000">
              <a:schemeClr val="phClr">
                <a:tint val="80000"/>
                <a:shade val="93000"/>
                <a:satMod val="130000"/>
              </a:schemeClr>
            </a:gs>
            <a:gs pos="100000">
              <a:schemeClr val="phClr">
                <a:tint val="50000"/>
                <a:shade val="94000"/>
                <a:alpha val="100000"/>
                <a:satMod val="135000"/>
              </a:schemeClr>
            </a:gs>
          </a:gsLst>
          <a:lin ang="16200000" scaled="0"/>
        </a:gra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34925" cap="flat" cmpd="sng" algn="ctr">
          <a:gradFill>
            <a:gsLst>
              <a:gs pos="0">
                <a:schemeClr val="accent1">
                  <a:lumMod val="40000"/>
                  <a:lumOff val="60000"/>
                </a:schemeClr>
              </a:gs>
              <a:gs pos="50000">
                <a:schemeClr val="accent1"/>
              </a:gs>
              <a:gs pos="100000">
                <a:schemeClr val="accent1">
                  <a:lumMod val="50000"/>
                </a:schemeClr>
              </a:gs>
            </a:gsLst>
            <a:lin ang="18600000" scaled="0"/>
          </a:gradFill>
          <a:prstDash val="solid"/>
        </a:ln>
      </a:lnStyleLst>
      <a:effectStyleLst>
        <a:effectStyle>
          <a:effectLst/>
        </a:effectStyle>
        <a:effectStyle>
          <a:effectLst>
            <a:innerShdw blurRad="50800" dist="25400" dir="13500000">
              <a:srgbClr val="C0C0C0">
                <a:alpha val="75000"/>
              </a:srgbClr>
            </a:innerShdw>
            <a:outerShdw blurRad="63500" dist="38100" dir="5400000" sx="105000" sy="105000" algn="br" rotWithShape="0">
              <a:srgbClr val="000000">
                <a:alpha val="30000"/>
              </a:srgbClr>
            </a:outerShdw>
          </a:effectLst>
        </a:effectStyle>
        <a:effectStyle>
          <a:effectLst>
            <a:innerShdw blurRad="50800" dist="25400" dir="16200000">
              <a:srgbClr val="C0C0C0">
                <a:alpha val="75000"/>
              </a:srgbClr>
            </a:innerShdw>
            <a:reflection blurRad="63500" stA="40000" endPos="50000" dist="127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a:blip xmlns:r="http://schemas.openxmlformats.org/officeDocument/2006/relationships" r:embed="rId1"/>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Esposizione.thmx</Template>
  <TotalTime>9812</TotalTime>
  <Words>264</Words>
  <Application>Microsoft Office PowerPoint</Application>
  <PresentationFormat>Presentazione su schermo (4:3)</PresentationFormat>
  <Paragraphs>45</Paragraphs>
  <Slides>6</Slides>
  <Notes>0</Notes>
  <HiddenSlides>0</HiddenSlides>
  <MMClips>0</MMClips>
  <ScaleCrop>false</ScaleCrop>
  <HeadingPairs>
    <vt:vector size="4" baseType="variant">
      <vt:variant>
        <vt:lpstr>Tema</vt:lpstr>
      </vt:variant>
      <vt:variant>
        <vt:i4>1</vt:i4>
      </vt:variant>
      <vt:variant>
        <vt:lpstr>Titoli diapositive</vt:lpstr>
      </vt:variant>
      <vt:variant>
        <vt:i4>6</vt:i4>
      </vt:variant>
    </vt:vector>
  </HeadingPairs>
  <TitlesOfParts>
    <vt:vector size="7" baseType="lpstr">
      <vt:lpstr>Esposizione</vt:lpstr>
      <vt:lpstr>ATTRAVERSO</vt:lpstr>
      <vt:lpstr>SEGUIRE GESÙ NELLA CITTA’</vt:lpstr>
      <vt:lpstr>LA VITA SI RACCONTA</vt:lpstr>
      <vt:lpstr>LA PAROLA ILLUMINA </vt:lpstr>
      <vt:lpstr>ATTRAVERSO: LA VITA CAMBIA</vt:lpstr>
      <vt:lpstr>RIFLESSI DI CULTURA Materiali suggeriti per approfondire e animare la formazione </vt:lpstr>
    </vt:vector>
  </TitlesOfParts>
  <Company>Sara Iotti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SOTTO</dc:title>
  <dc:creator>Sara Iotti</dc:creator>
  <cp:lastModifiedBy>Andrea Cavazzoni</cp:lastModifiedBy>
  <cp:revision>119</cp:revision>
  <dcterms:created xsi:type="dcterms:W3CDTF">2016-08-22T20:34:07Z</dcterms:created>
  <dcterms:modified xsi:type="dcterms:W3CDTF">2017-10-05T19:59:07Z</dcterms:modified>
</cp:coreProperties>
</file>