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7" r:id="rId1"/>
  </p:sldMasterIdLst>
  <p:sldIdLst>
    <p:sldId id="257" r:id="rId2"/>
    <p:sldId id="258" r:id="rId3"/>
    <p:sldId id="259" r:id="rId4"/>
    <p:sldId id="260" r:id="rId5"/>
    <p:sldId id="261" r:id="rId6"/>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080"/>
    <a:srgbClr val="77E841"/>
    <a:srgbClr val="FFC9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6" d="100"/>
          <a:sy n="76" d="100"/>
        </p:scale>
        <p:origin x="-119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Picture 6" descr="wireframeOverlay-Home.png"/>
          <p:cNvPicPr>
            <a:picLocks noChangeAspect="1"/>
          </p:cNvPicPr>
          <p:nvPr/>
        </p:nvPicPr>
        <p:blipFill>
          <a:blip r:embed="rId2"/>
          <a:srcRect t="-93973"/>
          <a:stretch>
            <a:fillRect/>
          </a:stretch>
        </p:blipFill>
        <p:spPr>
          <a:xfrm>
            <a:off x="179294" y="1183341"/>
            <a:ext cx="8787384" cy="5276725"/>
          </a:xfrm>
          <a:prstGeom prst="rect">
            <a:avLst/>
          </a:prstGeom>
          <a:gradFill>
            <a:gsLst>
              <a:gs pos="0">
                <a:schemeClr val="tx2"/>
              </a:gs>
              <a:gs pos="100000">
                <a:schemeClr val="bg2"/>
              </a:gs>
            </a:gsLst>
            <a:lin ang="5400000" scaled="0"/>
          </a:gradFill>
        </p:spPr>
      </p:pic>
      <p:sp>
        <p:nvSpPr>
          <p:cNvPr id="2" name="Title 1"/>
          <p:cNvSpPr>
            <a:spLocks noGrp="1"/>
          </p:cNvSpPr>
          <p:nvPr>
            <p:ph type="ctrTitle"/>
          </p:nvPr>
        </p:nvSpPr>
        <p:spPr>
          <a:xfrm>
            <a:off x="417513" y="2168338"/>
            <a:ext cx="8307387" cy="1619250"/>
          </a:xfrm>
        </p:spPr>
        <p:txBody>
          <a:bodyPr/>
          <a:lstStyle>
            <a:lvl1pPr algn="ctr">
              <a:defRPr sz="4800"/>
            </a:lvl1pPr>
          </a:lstStyle>
          <a:p>
            <a:r>
              <a:rPr lang="it-IT" smtClean="0"/>
              <a:t>Fare clic per modificare stile</a:t>
            </a:r>
            <a:endParaRPr/>
          </a:p>
        </p:txBody>
      </p:sp>
      <p:sp>
        <p:nvSpPr>
          <p:cNvPr id="3" name="Subtitle 2"/>
          <p:cNvSpPr>
            <a:spLocks noGrp="1"/>
          </p:cNvSpPr>
          <p:nvPr>
            <p:ph type="subTitle" idx="1"/>
          </p:nvPr>
        </p:nvSpPr>
        <p:spPr>
          <a:xfrm>
            <a:off x="417513" y="3810000"/>
            <a:ext cx="8307387" cy="753036"/>
          </a:xfrm>
        </p:spPr>
        <p:txBody>
          <a:bodyPr>
            <a:normAutofit/>
          </a:bodyPr>
          <a:lstStyle>
            <a:lvl1pPr marL="0" indent="0" algn="ctr">
              <a:spcBef>
                <a:spcPts val="3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pic>
        <p:nvPicPr>
          <p:cNvPr id="8" name="Picture 7" descr="DirectionalButtons-RightOnly.png"/>
          <p:cNvPicPr>
            <a:picLocks noChangeAspect="1"/>
          </p:cNvPicPr>
          <p:nvPr/>
        </p:nvPicPr>
        <p:blipFill>
          <a:blip r:embed="rId3"/>
          <a:stretch>
            <a:fillRect/>
          </a:stretch>
        </p:blipFill>
        <p:spPr>
          <a:xfrm>
            <a:off x="7822266" y="533400"/>
            <a:ext cx="752475" cy="352425"/>
          </a:xfrm>
          <a:prstGeom prst="rect">
            <a:avLst/>
          </a:prstGeom>
        </p:spPr>
      </p:pic>
      <p:sp>
        <p:nvSpPr>
          <p:cNvPr id="9" name="Slide Number Placeholder 5"/>
          <p:cNvSpPr>
            <a:spLocks noGrp="1"/>
          </p:cNvSpPr>
          <p:nvPr>
            <p:ph type="sldNum" sz="quarter" idx="12"/>
          </p:nvPr>
        </p:nvSpPr>
        <p:spPr>
          <a:xfrm>
            <a:off x="8382000" y="1219200"/>
            <a:ext cx="533400" cy="365125"/>
          </a:xfrm>
        </p:spPr>
        <p:txBody>
          <a:bodyPr/>
          <a:lstStyle/>
          <a:p>
            <a:fld id="{93E4AAA4-6363-4581-962D-1ACCC2D600C5}" type="slidenum">
              <a:rPr lang="en-US" smtClean="0"/>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9" name="Picture 8"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a:xfrm>
            <a:off x="416859" y="1466850"/>
            <a:ext cx="8308039" cy="1128432"/>
          </a:xfrm>
        </p:spPr>
        <p:txBody>
          <a:bodyPr vert="horz" lIns="91440" tIns="45720" rIns="91440" bIns="45720" rtlCol="0" anchor="b" anchorCtr="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mtClean="0"/>
              <a:t>Fare clic per modificare stile</a:t>
            </a:r>
            <a:endParaRPr/>
          </a:p>
        </p:txBody>
      </p:sp>
      <p:sp>
        <p:nvSpPr>
          <p:cNvPr id="3" name="Picture Placeholder 2"/>
          <p:cNvSpPr>
            <a:spLocks noGrp="1"/>
          </p:cNvSpPr>
          <p:nvPr>
            <p:ph type="pic" idx="1"/>
          </p:nvPr>
        </p:nvSpPr>
        <p:spPr>
          <a:xfrm>
            <a:off x="4007224" y="2623296"/>
            <a:ext cx="4717676" cy="38312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a:p>
        </p:txBody>
      </p:sp>
      <p:sp>
        <p:nvSpPr>
          <p:cNvPr id="4" name="Text Placeholder 3"/>
          <p:cNvSpPr>
            <a:spLocks noGrp="1"/>
          </p:cNvSpPr>
          <p:nvPr>
            <p:ph type="body" sz="half" idx="2"/>
          </p:nvPr>
        </p:nvSpPr>
        <p:spPr>
          <a:xfrm>
            <a:off x="430213" y="2770187"/>
            <a:ext cx="3429093" cy="3576825"/>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magine con didascalia, alt.">
    <p:spTree>
      <p:nvGrpSpPr>
        <p:cNvPr id="1" name=""/>
        <p:cNvGrpSpPr/>
        <p:nvPr/>
      </p:nvGrpSpPr>
      <p:grpSpPr>
        <a:xfrm>
          <a:off x="0" y="0"/>
          <a:ext cx="0" cy="0"/>
          <a:chOff x="0" y="0"/>
          <a:chExt cx="0" cy="0"/>
        </a:xfrm>
      </p:grpSpPr>
      <p:pic>
        <p:nvPicPr>
          <p:cNvPr id="9" name="Picture 8" descr="wireframeOverlay-PCVertical.png"/>
          <p:cNvPicPr>
            <a:picLocks noChangeAspect="1"/>
          </p:cNvPicPr>
          <p:nvPr/>
        </p:nvPicPr>
        <p:blipFill>
          <a:blip r:embed="rId2"/>
          <a:srcRect b="-123309"/>
          <a:stretch>
            <a:fillRect/>
          </a:stretch>
        </p:blipFill>
        <p:spPr>
          <a:xfrm>
            <a:off x="182880" y="1179575"/>
            <a:ext cx="5133975" cy="5275013"/>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6859" y="1680882"/>
            <a:ext cx="4313891" cy="1162050"/>
          </a:xfrm>
        </p:spPr>
        <p:txBody>
          <a:bodyPr anchor="b"/>
          <a:lstStyle>
            <a:lvl1pPr algn="l">
              <a:defRPr sz="2800" b="0">
                <a:solidFill>
                  <a:schemeClr val="bg1"/>
                </a:solidFill>
              </a:defRPr>
            </a:lvl1pPr>
          </a:lstStyle>
          <a:p>
            <a:r>
              <a:rPr lang="it-IT" smtClean="0"/>
              <a:t>Fare clic per modificare stile</a:t>
            </a:r>
            <a:endParaRPr dirty="0"/>
          </a:p>
        </p:txBody>
      </p:sp>
      <p:sp>
        <p:nvSpPr>
          <p:cNvPr id="4" name="Text Placeholder 3"/>
          <p:cNvSpPr>
            <a:spLocks noGrp="1"/>
          </p:cNvSpPr>
          <p:nvPr>
            <p:ph type="body" sz="half" idx="2"/>
          </p:nvPr>
        </p:nvSpPr>
        <p:spPr>
          <a:xfrm>
            <a:off x="416859"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11" name="Picture Placeholder 10"/>
          <p:cNvSpPr>
            <a:spLocks noGrp="1"/>
          </p:cNvSpPr>
          <p:nvPr>
            <p:ph type="pic" sz="quarter" idx="13"/>
          </p:nvPr>
        </p:nvSpPr>
        <p:spPr>
          <a:xfrm>
            <a:off x="5298140" y="1169894"/>
            <a:ext cx="3671047" cy="5276088"/>
          </a:xfrm>
        </p:spPr>
        <p:txBody>
          <a:bodyPr/>
          <a:lstStyle>
            <a:lvl1pPr>
              <a:buNone/>
              <a:defRPr/>
            </a:lvl1pPr>
          </a:lstStyle>
          <a:p>
            <a:r>
              <a:rPr lang="it-IT" smtClean="0"/>
              <a:t>Trascinare l'immagine su un segnaposto o fare clic sull'icona per aggiungerla</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magine sopra didascalia">
    <p:spTree>
      <p:nvGrpSpPr>
        <p:cNvPr id="1" name=""/>
        <p:cNvGrpSpPr/>
        <p:nvPr/>
      </p:nvGrpSpPr>
      <p:grpSpPr>
        <a:xfrm>
          <a:off x="0" y="0"/>
          <a:ext cx="0" cy="0"/>
          <a:chOff x="0" y="0"/>
          <a:chExt cx="0" cy="0"/>
        </a:xfrm>
      </p:grpSpPr>
      <p:sp>
        <p:nvSpPr>
          <p:cNvPr id="11" name="Picture Placeholder 10"/>
          <p:cNvSpPr>
            <a:spLocks noGrp="1"/>
          </p:cNvSpPr>
          <p:nvPr>
            <p:ph type="pic" sz="quarter" idx="13"/>
          </p:nvPr>
        </p:nvSpPr>
        <p:spPr>
          <a:xfrm>
            <a:off x="182880" y="1169894"/>
            <a:ext cx="8787384" cy="2106706"/>
          </a:xfrm>
        </p:spPr>
        <p:txBody>
          <a:bodyPr/>
          <a:lstStyle>
            <a:lvl1pPr>
              <a:buNone/>
              <a:defRPr/>
            </a:lvl1pPr>
          </a:lstStyle>
          <a:p>
            <a:r>
              <a:rPr lang="it-IT" smtClean="0"/>
              <a:t>Trascinare l'immagine su un segnaposto o fare clic sull'icona per aggiungerla</a:t>
            </a:r>
            <a:endParaRPr/>
          </a:p>
        </p:txBody>
      </p:sp>
      <p:sp>
        <p:nvSpPr>
          <p:cNvPr id="10" name="Rectangle 9"/>
          <p:cNvSpPr/>
          <p:nvPr/>
        </p:nvSpPr>
        <p:spPr>
          <a:xfrm>
            <a:off x="182880" y="3281082"/>
            <a:ext cx="8787384" cy="3174582"/>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859" y="3329268"/>
            <a:ext cx="8346141" cy="1014132"/>
          </a:xfrm>
        </p:spPr>
        <p:txBody>
          <a:bodyPr anchor="b"/>
          <a:lstStyle>
            <a:lvl1pPr algn="l">
              <a:defRPr sz="36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416859" y="4343399"/>
            <a:ext cx="8346141" cy="1909763"/>
          </a:xfrm>
        </p:spPr>
        <p:txBody>
          <a:bodyPr>
            <a:normAutofit/>
          </a:bodyPr>
          <a:lstStyle>
            <a:lvl1pPr marL="0" indent="0">
              <a:lnSpc>
                <a:spcPct val="110000"/>
              </a:lnSpc>
              <a:spcBef>
                <a:spcPts val="600"/>
              </a:spcBef>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Immagini con didascalia">
    <p:spTree>
      <p:nvGrpSpPr>
        <p:cNvPr id="1" name=""/>
        <p:cNvGrpSpPr/>
        <p:nvPr/>
      </p:nvGrpSpPr>
      <p:grpSpPr>
        <a:xfrm>
          <a:off x="0" y="0"/>
          <a:ext cx="0" cy="0"/>
          <a:chOff x="0" y="0"/>
          <a:chExt cx="0" cy="0"/>
        </a:xfrm>
      </p:grpSpPr>
      <p:pic>
        <p:nvPicPr>
          <p:cNvPr id="9" name="Picture 8" descr="wireframeOverlay-PCVertical.png"/>
          <p:cNvPicPr>
            <a:picLocks noChangeAspect="1"/>
          </p:cNvPicPr>
          <p:nvPr/>
        </p:nvPicPr>
        <p:blipFill>
          <a:blip r:embed="rId2"/>
          <a:srcRect b="-123309"/>
          <a:stretch>
            <a:fillRect/>
          </a:stretch>
        </p:blipFill>
        <p:spPr>
          <a:xfrm>
            <a:off x="3835212" y="1179575"/>
            <a:ext cx="5133975" cy="5275013"/>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91000" y="1680882"/>
            <a:ext cx="4313891" cy="1162050"/>
          </a:xfrm>
        </p:spPr>
        <p:txBody>
          <a:bodyPr anchor="b"/>
          <a:lstStyle>
            <a:lvl1pPr algn="l">
              <a:defRPr sz="28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4191000" y="2837329"/>
            <a:ext cx="4313891" cy="3415834"/>
          </a:xfrm>
        </p:spPr>
        <p:txBody>
          <a:bodyPr>
            <a:normAutofit/>
          </a:bodyPr>
          <a:lstStyle>
            <a:lvl1pPr marL="0" indent="0">
              <a:lnSpc>
                <a:spcPct val="110000"/>
              </a:lnSpc>
              <a:spcBef>
                <a:spcPts val="6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8" name="Picture Placeholder 10"/>
          <p:cNvSpPr>
            <a:spLocks noGrp="1"/>
          </p:cNvSpPr>
          <p:nvPr>
            <p:ph type="pic" sz="quarter" idx="14"/>
          </p:nvPr>
        </p:nvSpPr>
        <p:spPr>
          <a:xfrm>
            <a:off x="182880" y="1179576"/>
            <a:ext cx="3671047" cy="2205318"/>
          </a:xfrm>
        </p:spPr>
        <p:txBody>
          <a:bodyPr/>
          <a:lstStyle>
            <a:lvl1pPr>
              <a:buNone/>
              <a:defRPr/>
            </a:lvl1pPr>
          </a:lstStyle>
          <a:p>
            <a:r>
              <a:rPr lang="it-IT" smtClean="0"/>
              <a:t>Trascinare l'immagine su un segnaposto o fare clic sull'icona per aggiungerla</a:t>
            </a:r>
            <a:endParaRPr/>
          </a:p>
        </p:txBody>
      </p:sp>
      <p:sp>
        <p:nvSpPr>
          <p:cNvPr id="10" name="Picture Placeholder 10"/>
          <p:cNvSpPr>
            <a:spLocks noGrp="1"/>
          </p:cNvSpPr>
          <p:nvPr>
            <p:ph type="pic" sz="quarter" idx="15"/>
          </p:nvPr>
        </p:nvSpPr>
        <p:spPr>
          <a:xfrm>
            <a:off x="2015983" y="3383280"/>
            <a:ext cx="1837944" cy="3072384"/>
          </a:xfrm>
        </p:spPr>
        <p:txBody>
          <a:bodyPr/>
          <a:lstStyle>
            <a:lvl1pPr>
              <a:buNone/>
              <a:defRPr/>
            </a:lvl1pPr>
          </a:lstStyle>
          <a:p>
            <a:r>
              <a:rPr lang="it-IT" smtClean="0"/>
              <a:t>Trascinare l'immagine su un segnaposto o fare clic sull'icona per aggiungerla</a:t>
            </a:r>
            <a:endParaRPr/>
          </a:p>
        </p:txBody>
      </p:sp>
      <p:sp>
        <p:nvSpPr>
          <p:cNvPr id="12" name="Picture Placeholder 10"/>
          <p:cNvSpPr>
            <a:spLocks noGrp="1"/>
          </p:cNvSpPr>
          <p:nvPr>
            <p:ph type="pic" sz="quarter" idx="16"/>
          </p:nvPr>
        </p:nvSpPr>
        <p:spPr>
          <a:xfrm>
            <a:off x="182880" y="3383280"/>
            <a:ext cx="1837944" cy="3072384"/>
          </a:xfrm>
        </p:spPr>
        <p:txBody>
          <a:bodyPr/>
          <a:lstStyle>
            <a:lvl1pPr>
              <a:buNone/>
              <a:defRPr/>
            </a:lvl1pPr>
          </a:lstStyle>
          <a:p>
            <a:r>
              <a:rPr lang="it-IT" smtClean="0"/>
              <a:t>Trascinare l'immagine su un segnaposto o fare clic sull'icona per aggiungerla</a:t>
            </a:r>
            <a:endParaRPr/>
          </a:p>
        </p:txBody>
      </p:sp>
      <p:sp>
        <p:nvSpPr>
          <p:cNvPr id="13" name="Slide Number Placeholder 5"/>
          <p:cNvSpPr>
            <a:spLocks noGrp="1"/>
          </p:cNvSpPr>
          <p:nvPr>
            <p:ph type="sldNum" sz="quarter" idx="12"/>
          </p:nvPr>
        </p:nvSpPr>
        <p:spPr>
          <a:xfrm>
            <a:off x="8382000" y="1219200"/>
            <a:ext cx="533400" cy="365125"/>
          </a:xfrm>
        </p:spPr>
        <p:txBody>
          <a:bodyPr/>
          <a:lstStyle/>
          <a:p>
            <a:fld id="{18327B13-EE46-1148-A2C3-E262B704F86D}" type="slidenum">
              <a:rPr lang="it-IT" smtClean="0"/>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pic>
        <p:nvPicPr>
          <p:cNvPr id="7" name="Picture 6"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Vertical Text Placeholder 2"/>
          <p:cNvSpPr>
            <a:spLocks noGrp="1"/>
          </p:cNvSpPr>
          <p:nvPr>
            <p:ph type="body" orient="vert" idx="1"/>
          </p:nvPr>
        </p:nvSpPr>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pic>
        <p:nvPicPr>
          <p:cNvPr id="7" name="Picture 6" descr="wireframeOverlay-VerticalTC.png"/>
          <p:cNvPicPr>
            <a:picLocks noChangeAspect="1"/>
          </p:cNvPicPr>
          <p:nvPr/>
        </p:nvPicPr>
        <p:blipFill>
          <a:blip r:embed="rId2"/>
          <a:srcRect t="-93650"/>
          <a:stretch>
            <a:fillRect/>
          </a:stretch>
        </p:blipFill>
        <p:spPr>
          <a:xfrm>
            <a:off x="7445188" y="1178128"/>
            <a:ext cx="1524000" cy="5275339"/>
          </a:xfrm>
          <a:prstGeom prst="rect">
            <a:avLst/>
          </a:prstGeom>
          <a:gradFill>
            <a:gsLst>
              <a:gs pos="0">
                <a:schemeClr val="tx2"/>
              </a:gs>
              <a:gs pos="100000">
                <a:schemeClr val="bg2"/>
              </a:gs>
            </a:gsLst>
            <a:lin ang="5400000" scaled="0"/>
          </a:gradFill>
        </p:spPr>
      </p:pic>
      <p:sp>
        <p:nvSpPr>
          <p:cNvPr id="2" name="Vertical Title 1"/>
          <p:cNvSpPr>
            <a:spLocks noGrp="1"/>
          </p:cNvSpPr>
          <p:nvPr>
            <p:ph type="title" orient="vert"/>
          </p:nvPr>
        </p:nvSpPr>
        <p:spPr>
          <a:xfrm>
            <a:off x="7440705" y="1398494"/>
            <a:ext cx="1447800" cy="4849906"/>
          </a:xfrm>
        </p:spPr>
        <p:txBody>
          <a:bodyPr vert="eaVert"/>
          <a:lstStyle/>
          <a:p>
            <a:r>
              <a:rPr lang="it-IT" smtClean="0"/>
              <a:t>Fare clic per modificare stile</a:t>
            </a:r>
            <a:endParaRPr/>
          </a:p>
        </p:txBody>
      </p:sp>
      <p:sp>
        <p:nvSpPr>
          <p:cNvPr id="3" name="Vertical Text Placeholder 2"/>
          <p:cNvSpPr>
            <a:spLocks noGrp="1"/>
          </p:cNvSpPr>
          <p:nvPr>
            <p:ph type="body" orient="vert" idx="1"/>
          </p:nvPr>
        </p:nvSpPr>
        <p:spPr>
          <a:xfrm>
            <a:off x="417513" y="1398494"/>
            <a:ext cx="6669087" cy="4849906"/>
          </a:xfrm>
        </p:spPr>
        <p:txBody>
          <a:bodyPr vert="eaVert"/>
          <a:lstStyle>
            <a:lvl5pPr>
              <a:defRPr/>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Formula di chiusur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3CC3D5-CFD4-314B-AA71-1F7766861EE4}" type="datetimeFigureOut">
              <a:rPr lang="it-IT" smtClean="0"/>
              <a:t>05/10/2017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8327B13-EE46-1148-A2C3-E262B704F86D}" type="slidenum">
              <a:rPr lang="it-IT" smtClean="0"/>
              <a:t>‹N›</a:t>
            </a:fld>
            <a:endParaRPr lang="it-IT"/>
          </a:p>
        </p:txBody>
      </p:sp>
      <p:sp>
        <p:nvSpPr>
          <p:cNvPr id="5" name="Rectangle 4"/>
          <p:cNvSpPr/>
          <p:nvPr/>
        </p:nvSpPr>
        <p:spPr>
          <a:xfrm>
            <a:off x="182880" y="1179576"/>
            <a:ext cx="8787384" cy="5276088"/>
          </a:xfrm>
          <a:prstGeom prst="rect">
            <a:avLst/>
          </a:prstGeom>
          <a:gradFill>
            <a:gsLst>
              <a:gs pos="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6" name="Picture 5" descr="DirectionalButtons-LeftOnlyOnly.png"/>
          <p:cNvPicPr>
            <a:picLocks noChangeAspect="1"/>
          </p:cNvPicPr>
          <p:nvPr/>
        </p:nvPicPr>
        <p:blipFill>
          <a:blip r:embed="rId2"/>
          <a:stretch>
            <a:fillRect/>
          </a:stretch>
        </p:blipFill>
        <p:spPr>
          <a:xfrm>
            <a:off x="7837488" y="538163"/>
            <a:ext cx="752475" cy="3524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7" name="Picture 6"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a:xfrm>
            <a:off x="415925" y="2756646"/>
            <a:ext cx="8308975" cy="3491753"/>
          </a:xfrm>
        </p:spPr>
        <p:txBody>
          <a:bodyPr>
            <a:normAutofit/>
          </a:bodyPr>
          <a:lstStyle>
            <a:lvl1pPr>
              <a:defRPr sz="2000"/>
            </a:lvl1pPr>
            <a:lvl2pPr>
              <a:defRPr sz="1800"/>
            </a:lvl2pPr>
            <a:lvl3pPr>
              <a:defRPr sz="1800"/>
            </a:lvl3pPr>
            <a:lvl4pPr>
              <a:defRPr sz="1800"/>
            </a:lvl4pPr>
            <a:lvl5pPr>
              <a:defRPr sz="18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alt.">
    <p:spTree>
      <p:nvGrpSpPr>
        <p:cNvPr id="1" name=""/>
        <p:cNvGrpSpPr/>
        <p:nvPr/>
      </p:nvGrpSpPr>
      <p:grpSpPr>
        <a:xfrm>
          <a:off x="0" y="0"/>
          <a:ext cx="0" cy="0"/>
          <a:chOff x="0" y="0"/>
          <a:chExt cx="0" cy="0"/>
        </a:xfrm>
      </p:grpSpPr>
      <p:pic>
        <p:nvPicPr>
          <p:cNvPr id="8" name="Picture 7" descr="wireframeOverlay-TCFull.png"/>
          <p:cNvPicPr>
            <a:picLocks noChangeAspect="1"/>
          </p:cNvPicPr>
          <p:nvPr/>
        </p:nvPicPr>
        <p:blipFill>
          <a:blip r:embed="rId2"/>
          <a:srcRect l="-198711"/>
          <a:stretch>
            <a:fillRect/>
          </a:stretch>
        </p:blipFill>
        <p:spPr>
          <a:xfrm>
            <a:off x="177999" y="1179576"/>
            <a:ext cx="8788373" cy="5276088"/>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p:txBody>
          <a:bodyPr/>
          <a:lstStyle>
            <a:lvl1pPr>
              <a:buClrTx/>
              <a:defRPr>
                <a:solidFill>
                  <a:schemeClr val="bg1"/>
                </a:solidFill>
              </a:defRPr>
            </a:lvl1pPr>
            <a:lvl2pPr>
              <a:buClr>
                <a:schemeClr val="bg1">
                  <a:lumMod val="75000"/>
                </a:schemeClr>
              </a:buClr>
              <a:defRPr>
                <a:solidFill>
                  <a:schemeClr val="bg1"/>
                </a:solidFill>
              </a:defRPr>
            </a:lvl2pPr>
            <a:lvl3pPr>
              <a:buClrTx/>
              <a:defRPr>
                <a:solidFill>
                  <a:schemeClr val="bg1"/>
                </a:solidFill>
              </a:defRPr>
            </a:lvl3pPr>
            <a:lvl4pPr>
              <a:buClr>
                <a:schemeClr val="bg1">
                  <a:lumMod val="75000"/>
                </a:schemeClr>
              </a:buClr>
              <a:defRPr>
                <a:solidFill>
                  <a:schemeClr val="bg1"/>
                </a:solidFill>
              </a:defRPr>
            </a:lvl4pPr>
            <a:lvl5pPr>
              <a:buClrTx/>
              <a:defRPr>
                <a:solidFill>
                  <a:schemeClr val="bg1"/>
                </a:solidFill>
              </a:defRPr>
            </a:lvl5pPr>
            <a:lvl6pPr>
              <a:buClr>
                <a:schemeClr val="bg1">
                  <a:lumMod val="75000"/>
                </a:schemeClr>
              </a:buClr>
              <a:defRPr lang="en-US" sz="1800" kern="1200" dirty="0" smtClean="0">
                <a:solidFill>
                  <a:schemeClr val="bg1"/>
                </a:solidFill>
                <a:latin typeface="+mn-lt"/>
                <a:ea typeface="+mn-ea"/>
                <a:cs typeface="+mn-cs"/>
              </a:defRPr>
            </a:lvl6pPr>
            <a:lvl7pPr>
              <a:buClr>
                <a:schemeClr val="bg1"/>
              </a:buClr>
              <a:defRPr lang="en-US" sz="1800" kern="1200" dirty="0" smtClean="0">
                <a:solidFill>
                  <a:schemeClr val="bg1"/>
                </a:solidFill>
                <a:latin typeface="+mn-lt"/>
                <a:ea typeface="+mn-ea"/>
                <a:cs typeface="+mn-cs"/>
              </a:defRPr>
            </a:lvl7pPr>
            <a:lvl8pPr>
              <a:buClr>
                <a:schemeClr val="bg1">
                  <a:lumMod val="75000"/>
                </a:schemeClr>
              </a:buClr>
              <a:defRPr lang="en-US" sz="1800" kern="1200" dirty="0" smtClean="0">
                <a:solidFill>
                  <a:schemeClr val="bg1"/>
                </a:solidFill>
                <a:latin typeface="+mn-lt"/>
                <a:ea typeface="+mn-ea"/>
                <a:cs typeface="+mn-cs"/>
              </a:defRPr>
            </a:lvl8pPr>
            <a:lvl9pPr>
              <a:buClr>
                <a:schemeClr val="bg1"/>
              </a:buClr>
              <a:defRPr sz="1800" kern="1200" dirty="0">
                <a:solidFill>
                  <a:schemeClr val="bg1"/>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pic>
        <p:nvPicPr>
          <p:cNvPr id="7" name="Picture 6" descr="wireframeOverlay-SectionH.png"/>
          <p:cNvPicPr>
            <a:picLocks noChangeAspect="1"/>
          </p:cNvPicPr>
          <p:nvPr/>
        </p:nvPicPr>
        <p:blipFill>
          <a:blip r:embed="rId2"/>
          <a:srcRect r="-91875"/>
          <a:stretch>
            <a:fillRect/>
          </a:stretch>
        </p:blipFill>
        <p:spPr>
          <a:xfrm>
            <a:off x="182880" y="1179576"/>
            <a:ext cx="8785105" cy="5276088"/>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a:xfrm>
            <a:off x="2133600" y="3429000"/>
            <a:ext cx="6591300" cy="1371600"/>
          </a:xfrm>
        </p:spPr>
        <p:txBody>
          <a:bodyPr anchor="b" anchorCtr="0"/>
          <a:lstStyle>
            <a:lvl1pPr algn="r">
              <a:defRPr sz="4800" b="0" cap="none" baseline="0"/>
            </a:lvl1pPr>
          </a:lstStyle>
          <a:p>
            <a:r>
              <a:rPr lang="it-IT" smtClean="0"/>
              <a:t>Fare clic per modificare stile</a:t>
            </a:r>
            <a:endParaRPr dirty="0"/>
          </a:p>
        </p:txBody>
      </p:sp>
      <p:sp>
        <p:nvSpPr>
          <p:cNvPr id="3" name="Text Placeholder 2"/>
          <p:cNvSpPr>
            <a:spLocks noGrp="1"/>
          </p:cNvSpPr>
          <p:nvPr>
            <p:ph type="body" idx="1"/>
          </p:nvPr>
        </p:nvSpPr>
        <p:spPr>
          <a:xfrm>
            <a:off x="2133600" y="4800599"/>
            <a:ext cx="6591300" cy="1066801"/>
          </a:xfrm>
        </p:spPr>
        <p:txBody>
          <a:bodyPr anchor="t" anchorCtr="0">
            <a:normAutofit/>
          </a:bodyPr>
          <a:lstStyle>
            <a:lvl1pPr marL="0" indent="0" algn="r">
              <a:spcBef>
                <a:spcPts val="30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p>
            <a:fld id="{A83CC3D5-CFD4-314B-AA71-1F7766861EE4}" type="datetimeFigureOut">
              <a:rPr lang="it-IT" smtClean="0"/>
              <a:t>05/10/2017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93E4AAA4-6363-4581-962D-1ACCC2D600C5}"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pic>
        <p:nvPicPr>
          <p:cNvPr id="8" name="Picture 7"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16859"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Content Placeholder 3"/>
          <p:cNvSpPr>
            <a:spLocks noGrp="1"/>
          </p:cNvSpPr>
          <p:nvPr>
            <p:ph sz="half" idx="2"/>
          </p:nvPr>
        </p:nvSpPr>
        <p:spPr>
          <a:xfrm>
            <a:off x="4873214" y="2770188"/>
            <a:ext cx="3840480" cy="3464765"/>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0" name="Picture 9"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lvl1pPr>
              <a:defRPr/>
            </a:lvl1pPr>
          </a:lstStyle>
          <a:p>
            <a:r>
              <a:rPr lang="it-IT" smtClean="0"/>
              <a:t>Fare clic per modificare stile</a:t>
            </a:r>
            <a:endParaRPr/>
          </a:p>
        </p:txBody>
      </p:sp>
      <p:sp>
        <p:nvSpPr>
          <p:cNvPr id="3" name="Text Placeholder 2"/>
          <p:cNvSpPr>
            <a:spLocks noGrp="1"/>
          </p:cNvSpPr>
          <p:nvPr>
            <p:ph type="body" idx="1"/>
          </p:nvPr>
        </p:nvSpPr>
        <p:spPr>
          <a:xfrm>
            <a:off x="416859" y="2675964"/>
            <a:ext cx="3840480" cy="645459"/>
          </a:xfrm>
        </p:spPr>
        <p:txBody>
          <a:bodyPr anchor="ctr" anchorCtr="0">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416859"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Text Placeholder 4"/>
          <p:cNvSpPr>
            <a:spLocks noGrp="1"/>
          </p:cNvSpPr>
          <p:nvPr>
            <p:ph type="body" sz="quarter" idx="3"/>
          </p:nvPr>
        </p:nvSpPr>
        <p:spPr>
          <a:xfrm>
            <a:off x="4873752" y="2675964"/>
            <a:ext cx="3840480" cy="645459"/>
          </a:xfrm>
        </p:spPr>
        <p:txBody>
          <a:bodyPr anchor="ctr" anchorCtr="0">
            <a:normAutofit/>
          </a:bodyPr>
          <a:lstStyle>
            <a:lvl1pPr marL="0" indent="0" algn="ctr">
              <a:spcBef>
                <a:spcPts val="300"/>
              </a:spcBef>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873752" y="3307976"/>
            <a:ext cx="3840480" cy="2925762"/>
          </a:xfrm>
        </p:spPr>
        <p:txBody>
          <a:bodyPr>
            <a:normAutofit/>
          </a:bodyPr>
          <a:lstStyle>
            <a:lvl1pPr>
              <a:spcBef>
                <a:spcPts val="1800"/>
              </a:spcBef>
              <a:defRPr sz="1800"/>
            </a:lvl1pPr>
            <a:lvl2pPr>
              <a:defRPr sz="1800"/>
            </a:lvl2pPr>
            <a:lvl3pPr>
              <a:defRPr sz="1800"/>
            </a:lvl3pPr>
            <a:lvl4pPr>
              <a:defRPr sz="1800"/>
            </a:lvl4pPr>
            <a:lvl5pPr>
              <a:defRPr sz="1800"/>
            </a:lvl5pPr>
            <a:lvl6pPr>
              <a:defRPr lang="en-US" sz="1800" kern="1200" dirty="0" smtClean="0">
                <a:solidFill>
                  <a:schemeClr val="tx1">
                    <a:lumMod val="75000"/>
                    <a:lumOff val="25000"/>
                  </a:schemeClr>
                </a:solidFill>
                <a:latin typeface="+mn-lt"/>
                <a:ea typeface="+mn-ea"/>
                <a:cs typeface="+mn-cs"/>
              </a:defRPr>
            </a:lvl6pPr>
            <a:lvl7pPr>
              <a:defRPr lang="en-US" sz="1800" kern="1200" dirty="0" smtClean="0">
                <a:solidFill>
                  <a:schemeClr val="tx1">
                    <a:lumMod val="75000"/>
                    <a:lumOff val="25000"/>
                  </a:schemeClr>
                </a:solidFill>
                <a:latin typeface="+mn-lt"/>
                <a:ea typeface="+mn-ea"/>
                <a:cs typeface="+mn-cs"/>
              </a:defRPr>
            </a:lvl7pPr>
            <a:lvl8pPr>
              <a:defRPr lang="en-US" sz="1800" kern="1200" dirty="0" smtClean="0">
                <a:solidFill>
                  <a:schemeClr val="tx1">
                    <a:lumMod val="75000"/>
                    <a:lumOff val="25000"/>
                  </a:schemeClr>
                </a:solidFill>
                <a:latin typeface="+mn-lt"/>
                <a:ea typeface="+mn-ea"/>
                <a:cs typeface="+mn-cs"/>
              </a:defRPr>
            </a:lvl8pPr>
            <a:lvl9pPr>
              <a:defRPr sz="1800" kern="1200" dirty="0">
                <a:solidFill>
                  <a:schemeClr val="tx1">
                    <a:lumMod val="75000"/>
                    <a:lumOff val="25000"/>
                  </a:schemeClr>
                </a:solidFill>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7" name="Date Placeholder 6"/>
          <p:cNvSpPr>
            <a:spLocks noGrp="1"/>
          </p:cNvSpPr>
          <p:nvPr>
            <p:ph type="dt" sz="half" idx="10"/>
          </p:nvPr>
        </p:nvSpPr>
        <p:spPr/>
        <p:txBody>
          <a:bodyPr/>
          <a:lstStyle/>
          <a:p>
            <a:fld id="{A83CC3D5-CFD4-314B-AA71-1F7766861EE4}" type="datetimeFigureOut">
              <a:rPr lang="it-IT" smtClean="0"/>
              <a:t>05/10/2017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pic>
        <p:nvPicPr>
          <p:cNvPr id="6" name="Picture 5" descr="wireframeOverlay-Content.png"/>
          <p:cNvPicPr>
            <a:picLocks noChangeAspect="1"/>
          </p:cNvPicPr>
          <p:nvPr/>
        </p:nvPicPr>
        <p:blipFill>
          <a:blip r:embed="rId2"/>
          <a:stretch>
            <a:fillRect/>
          </a:stretch>
        </p:blipFill>
        <p:spPr>
          <a:xfrm>
            <a:off x="179294" y="1179576"/>
            <a:ext cx="8787384" cy="1440702"/>
          </a:xfrm>
          <a:prstGeom prst="rect">
            <a:avLst/>
          </a:prstGeom>
          <a:gradFill>
            <a:gsLst>
              <a:gs pos="0">
                <a:schemeClr val="tx2"/>
              </a:gs>
              <a:gs pos="100000">
                <a:schemeClr val="bg2"/>
              </a:gs>
            </a:gsLst>
            <a:lin ang="5400000" scaled="0"/>
          </a:gradFill>
        </p:spPr>
      </p:pic>
      <p:sp>
        <p:nvSpPr>
          <p:cNvPr id="2" name="Title 1"/>
          <p:cNvSpPr>
            <a:spLocks noGrp="1"/>
          </p:cNvSpPr>
          <p:nvPr>
            <p:ph type="title"/>
          </p:nvPr>
        </p:nvSpPr>
        <p:spPr/>
        <p:txBody>
          <a:bodyPr/>
          <a:lstStyle/>
          <a:p>
            <a:r>
              <a:rPr lang="it-IT" smtClean="0"/>
              <a:t>Fare clic per modificare stile</a:t>
            </a:r>
            <a:endParaRPr/>
          </a:p>
        </p:txBody>
      </p:sp>
      <p:sp>
        <p:nvSpPr>
          <p:cNvPr id="3" name="Date Placeholder 2"/>
          <p:cNvSpPr>
            <a:spLocks noGrp="1"/>
          </p:cNvSpPr>
          <p:nvPr>
            <p:ph type="dt" sz="half" idx="10"/>
          </p:nvPr>
        </p:nvSpPr>
        <p:spPr/>
        <p:txBody>
          <a:bodyPr/>
          <a:lstStyle/>
          <a:p>
            <a:fld id="{A83CC3D5-CFD4-314B-AA71-1F7766861EE4}" type="datetimeFigureOut">
              <a:rPr lang="it-IT" smtClean="0"/>
              <a:t>05/10/2017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3CC3D5-CFD4-314B-AA71-1F7766861EE4}" type="datetimeFigureOut">
              <a:rPr lang="it-IT" smtClean="0"/>
              <a:t>05/10/2017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pic>
        <p:nvPicPr>
          <p:cNvPr id="8" name="Picture 7" descr="wireframeOverlay-ContentCap.png"/>
          <p:cNvPicPr>
            <a:picLocks noChangeAspect="1"/>
          </p:cNvPicPr>
          <p:nvPr/>
        </p:nvPicPr>
        <p:blipFill>
          <a:blip r:embed="rId2"/>
          <a:srcRect b="-135871"/>
          <a:stretch>
            <a:fillRect/>
          </a:stretch>
        </p:blipFill>
        <p:spPr>
          <a:xfrm>
            <a:off x="182880" y="1179575"/>
            <a:ext cx="4228522" cy="5274037"/>
          </a:xfrm>
          <a:prstGeom prst="rect">
            <a:avLst/>
          </a:prstGeom>
          <a:gradFill>
            <a:gsLst>
              <a:gs pos="0">
                <a:schemeClr val="bg2"/>
              </a:gs>
              <a:gs pos="100000">
                <a:schemeClr val="tx2"/>
              </a:gs>
            </a:gsLst>
            <a:lin ang="5400000" scaled="0"/>
          </a:gradFill>
        </p:spPr>
      </p:pic>
      <p:sp>
        <p:nvSpPr>
          <p:cNvPr id="2" name="Title 1"/>
          <p:cNvSpPr>
            <a:spLocks noGrp="1"/>
          </p:cNvSpPr>
          <p:nvPr>
            <p:ph type="title"/>
          </p:nvPr>
        </p:nvSpPr>
        <p:spPr>
          <a:xfrm>
            <a:off x="416859" y="1680882"/>
            <a:ext cx="3697941" cy="1162050"/>
          </a:xfrm>
        </p:spPr>
        <p:txBody>
          <a:bodyPr anchor="b"/>
          <a:lstStyle>
            <a:lvl1pPr algn="l">
              <a:defRPr sz="2800" b="0">
                <a:solidFill>
                  <a:schemeClr val="bg1"/>
                </a:solidFill>
              </a:defRPr>
            </a:lvl1pPr>
          </a:lstStyle>
          <a:p>
            <a:r>
              <a:rPr lang="it-IT" smtClean="0"/>
              <a:t>Fare clic per modificare stile</a:t>
            </a:r>
            <a:endParaRPr/>
          </a:p>
        </p:txBody>
      </p:sp>
      <p:sp>
        <p:nvSpPr>
          <p:cNvPr id="3" name="Content Placeholder 2"/>
          <p:cNvSpPr>
            <a:spLocks noGrp="1"/>
          </p:cNvSpPr>
          <p:nvPr>
            <p:ph idx="1"/>
          </p:nvPr>
        </p:nvSpPr>
        <p:spPr>
          <a:xfrm>
            <a:off x="4612341" y="1600200"/>
            <a:ext cx="4101353" cy="46529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Text Placeholder 3"/>
          <p:cNvSpPr>
            <a:spLocks noGrp="1"/>
          </p:cNvSpPr>
          <p:nvPr>
            <p:ph type="body" sz="half" idx="2"/>
          </p:nvPr>
        </p:nvSpPr>
        <p:spPr>
          <a:xfrm>
            <a:off x="416859" y="2837329"/>
            <a:ext cx="3697941" cy="3415834"/>
          </a:xfrm>
        </p:spPr>
        <p:txBody>
          <a:bodyPr vert="horz" lIns="91440" tIns="45720" rIns="91440" bIns="45720" rtlCol="0">
            <a:normAutofit/>
          </a:bodyPr>
          <a:lstStyle>
            <a:lvl1pPr marL="0" indent="0">
              <a:spcBef>
                <a:spcPts val="600"/>
              </a:spcBef>
              <a:buNone/>
              <a:defRPr sz="1600" kern="1200">
                <a:solidFill>
                  <a:schemeClr val="bg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tx1">
                  <a:lumMod val="50000"/>
                  <a:lumOff val="50000"/>
                </a:schemeClr>
              </a:buClr>
              <a:buSzPct val="70000"/>
              <a:buFont typeface="Wingdings" pitchFamily="2" charset="2"/>
              <a:buNone/>
            </a:pPr>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t>05/10/2017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5925" y="1456765"/>
            <a:ext cx="8308975" cy="1143000"/>
          </a:xfrm>
          <a:prstGeom prst="rect">
            <a:avLst/>
          </a:prstGeom>
        </p:spPr>
        <p:txBody>
          <a:bodyPr vert="horz" lIns="91440" tIns="45720" rIns="91440" bIns="45720" rtlCol="0" anchor="b" anchorCtr="0">
            <a:noAutofit/>
          </a:bodyPr>
          <a:lstStyle/>
          <a:p>
            <a:r>
              <a:rPr lang="it-IT" smtClean="0"/>
              <a:t>Fare clic per modificare stile</a:t>
            </a:r>
            <a:endParaRPr/>
          </a:p>
        </p:txBody>
      </p:sp>
      <p:sp>
        <p:nvSpPr>
          <p:cNvPr id="3" name="Text Placeholder 2"/>
          <p:cNvSpPr>
            <a:spLocks noGrp="1"/>
          </p:cNvSpPr>
          <p:nvPr>
            <p:ph type="body" idx="1"/>
          </p:nvPr>
        </p:nvSpPr>
        <p:spPr>
          <a:xfrm>
            <a:off x="415925" y="2770188"/>
            <a:ext cx="8308975" cy="3478212"/>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2"/>
          </p:nvPr>
        </p:nvSpPr>
        <p:spPr>
          <a:xfrm>
            <a:off x="6450105" y="6454588"/>
            <a:ext cx="2398059" cy="228600"/>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A83CC3D5-CFD4-314B-AA71-1F7766861EE4}" type="datetimeFigureOut">
              <a:rPr lang="it-IT" smtClean="0"/>
              <a:t>05/10/2017</a:t>
            </a:fld>
            <a:endParaRPr lang="it-IT"/>
          </a:p>
        </p:txBody>
      </p:sp>
      <p:sp>
        <p:nvSpPr>
          <p:cNvPr id="5" name="Footer Placeholder 4"/>
          <p:cNvSpPr>
            <a:spLocks noGrp="1"/>
          </p:cNvSpPr>
          <p:nvPr>
            <p:ph type="ftr" sz="quarter" idx="3"/>
          </p:nvPr>
        </p:nvSpPr>
        <p:spPr>
          <a:xfrm>
            <a:off x="259976" y="6454588"/>
            <a:ext cx="3657600" cy="228600"/>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endParaRPr lang="it-IT"/>
          </a:p>
        </p:txBody>
      </p:sp>
      <p:sp>
        <p:nvSpPr>
          <p:cNvPr id="6" name="Slide Number Placeholder 5"/>
          <p:cNvSpPr>
            <a:spLocks noGrp="1"/>
          </p:cNvSpPr>
          <p:nvPr>
            <p:ph type="sldNum" sz="quarter" idx="4"/>
          </p:nvPr>
        </p:nvSpPr>
        <p:spPr>
          <a:xfrm>
            <a:off x="8382000" y="1219200"/>
            <a:ext cx="533400" cy="365125"/>
          </a:xfrm>
          <a:prstGeom prst="rect">
            <a:avLst/>
          </a:prstGeom>
        </p:spPr>
        <p:txBody>
          <a:bodyPr vert="horz" lIns="91440" tIns="45720" rIns="91440" bIns="45720" rtlCol="0" anchor="ctr"/>
          <a:lstStyle>
            <a:lvl1pPr algn="r">
              <a:defRPr sz="1200">
                <a:solidFill>
                  <a:schemeClr val="bg1"/>
                </a:solidFill>
              </a:defRPr>
            </a:lvl1pPr>
          </a:lstStyle>
          <a:p>
            <a:fld id="{18327B13-EE46-1148-A2C3-E262B704F86D}" type="slidenum">
              <a:rPr lang="it-IT" smtClean="0"/>
              <a:t>‹N›</a:t>
            </a:fld>
            <a:endParaRPr lang="it-IT"/>
          </a:p>
        </p:txBody>
      </p:sp>
      <p:pic>
        <p:nvPicPr>
          <p:cNvPr id="7" name="Picture 6" descr="HomeButton.png">
            <a:hlinkClick r:id="" action="ppaction://hlinkshowjump?jump=firstslide"/>
          </p:cNvPr>
          <p:cNvPicPr>
            <a:picLocks noChangeAspect="1"/>
          </p:cNvPicPr>
          <p:nvPr/>
        </p:nvPicPr>
        <p:blipFill>
          <a:blip r:embed="rId18"/>
          <a:stretch>
            <a:fillRect/>
          </a:stretch>
        </p:blipFill>
        <p:spPr>
          <a:xfrm>
            <a:off x="552450" y="526116"/>
            <a:ext cx="457200" cy="352425"/>
          </a:xfrm>
          <a:prstGeom prst="rect">
            <a:avLst/>
          </a:prstGeom>
        </p:spPr>
      </p:pic>
      <p:pic>
        <p:nvPicPr>
          <p:cNvPr id="10" name="Picture 9" descr="DirectionalButtons-Full.png"/>
          <p:cNvPicPr>
            <a:picLocks noChangeAspect="1"/>
          </p:cNvPicPr>
          <p:nvPr/>
        </p:nvPicPr>
        <p:blipFill>
          <a:blip r:embed="rId19"/>
          <a:stretch>
            <a:fillRect/>
          </a:stretch>
        </p:blipFill>
        <p:spPr>
          <a:xfrm>
            <a:off x="7826188" y="526116"/>
            <a:ext cx="752475" cy="352425"/>
          </a:xfrm>
          <a:prstGeom prst="rect">
            <a:avLst/>
          </a:prstGeom>
        </p:spPr>
      </p:pic>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Lst>
  <p:txStyles>
    <p:titleStyle>
      <a:lvl1pPr algn="l" defTabSz="914400" rtl="0" eaLnBrk="1" latinLnBrk="0" hangingPunct="1">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spcBef>
          <a:spcPts val="2000"/>
        </a:spcBef>
        <a:buClr>
          <a:schemeClr val="tx1">
            <a:lumMod val="50000"/>
            <a:lumOff val="50000"/>
          </a:schemeClr>
        </a:buClr>
        <a:buSzPct val="70000"/>
        <a:buFont typeface="Wingdings" pitchFamily="2" charset="2"/>
        <a:buChar char="l"/>
        <a:defRPr sz="20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30388"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7400"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hyperlink" Target="02%20-%20gioco%20espressioni%20volto.pdf" TargetMode="External"/><Relationship Id="rId2" Type="http://schemas.openxmlformats.org/officeDocument/2006/relationships/hyperlink" Target="01%20-%20Strada-facendo_testo.pdf" TargetMode="Externa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3.png"/><Relationship Id="rId4" Type="http://schemas.openxmlformats.org/officeDocument/2006/relationships/hyperlink" Target="03%20-%20attualit&#224;%20autisti%20per%20pedoni.pd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3.png"/><Relationship Id="rId7" Type="http://schemas.openxmlformats.org/officeDocument/2006/relationships/hyperlink" Target="06%20-%20spunti%20Papa%20Francesco.pdf" TargetMode="External"/><Relationship Id="rId2" Type="http://schemas.openxmlformats.org/officeDocument/2006/relationships/hyperlink" Target="04%20-%20Vangelo%20Mc%2010,17-32.pdf" TargetMode="External"/><Relationship Id="rId1" Type="http://schemas.openxmlformats.org/officeDocument/2006/relationships/slideLayout" Target="../slideLayouts/slideLayout2.xml"/><Relationship Id="rId6" Type="http://schemas.openxmlformats.org/officeDocument/2006/relationships/hyperlink" Target="05%20-%20commento%20Enzo%20Bianchi.pdf" TargetMode="External"/><Relationship Id="rId5" Type="http://schemas.openxmlformats.org/officeDocument/2006/relationships/image" Target="../media/image18.jpg"/><Relationship Id="rId4" Type="http://schemas.openxmlformats.org/officeDocument/2006/relationships/image" Target="../media/image17.png"/><Relationship Id="rId9" Type="http://schemas.openxmlformats.org/officeDocument/2006/relationships/image" Target="../media/image20.jpg"/></Relationships>
</file>

<file path=ppt/slides/_rels/slide4.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hyperlink" Target="08%20-%20recensione%20libri.pdf" TargetMode="External"/><Relationship Id="rId7" Type="http://schemas.openxmlformats.org/officeDocument/2006/relationships/image" Target="../media/image22.JPG"/><Relationship Id="rId2" Type="http://schemas.openxmlformats.org/officeDocument/2006/relationships/hyperlink" Target="07%20-%20esercizi%20personali.pdf" TargetMode="External"/><Relationship Id="rId1" Type="http://schemas.openxmlformats.org/officeDocument/2006/relationships/slideLayout" Target="../slideLayouts/slideLayout2.xml"/><Relationship Id="rId6" Type="http://schemas.openxmlformats.org/officeDocument/2006/relationships/image" Target="../media/image21.gif"/><Relationship Id="rId11" Type="http://schemas.openxmlformats.org/officeDocument/2006/relationships/image" Target="../media/image26.jpg"/><Relationship Id="rId5" Type="http://schemas.openxmlformats.org/officeDocument/2006/relationships/image" Target="../media/image13.png"/><Relationship Id="rId10" Type="http://schemas.openxmlformats.org/officeDocument/2006/relationships/image" Target="../media/image25.jpg"/><Relationship Id="rId4" Type="http://schemas.openxmlformats.org/officeDocument/2006/relationships/hyperlink" Target="09%20-%20recensione%20film.pdf" TargetMode="External"/><Relationship Id="rId9" Type="http://schemas.openxmlformats.org/officeDocument/2006/relationships/image" Target="../media/image24.jpg"/></Relationships>
</file>

<file path=ppt/slides/_rels/slide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873529" y="273362"/>
            <a:ext cx="5119385" cy="918349"/>
          </a:xfrm>
        </p:spPr>
        <p:txBody>
          <a:bodyPr>
            <a:normAutofit fontScale="90000"/>
          </a:bodyPr>
          <a:lstStyle/>
          <a:p>
            <a:r>
              <a:rPr lang="it-IT" sz="6000" b="1" dirty="0" smtClean="0">
                <a:solidFill>
                  <a:schemeClr val="accent3"/>
                </a:solidFill>
                <a:latin typeface="Arial Rounded MT Bold"/>
                <a:cs typeface="Arial Rounded MT Bold"/>
              </a:rPr>
              <a:t>ATTRAVERSO</a:t>
            </a:r>
            <a:endParaRPr lang="it-IT" sz="6000" b="1" dirty="0">
              <a:solidFill>
                <a:schemeClr val="accent3"/>
              </a:solidFill>
              <a:latin typeface="Arial Rounded MT Bold"/>
              <a:cs typeface="Arial Rounded MT Bold"/>
            </a:endParaRPr>
          </a:p>
        </p:txBody>
      </p:sp>
      <p:sp>
        <p:nvSpPr>
          <p:cNvPr id="3" name="Sottotitolo 2"/>
          <p:cNvSpPr>
            <a:spLocks noGrp="1"/>
          </p:cNvSpPr>
          <p:nvPr>
            <p:ph type="subTitle" idx="1"/>
          </p:nvPr>
        </p:nvSpPr>
        <p:spPr>
          <a:xfrm>
            <a:off x="122022" y="5856554"/>
            <a:ext cx="8870892" cy="1010170"/>
          </a:xfrm>
        </p:spPr>
        <p:txBody>
          <a:bodyPr>
            <a:noAutofit/>
          </a:bodyPr>
          <a:lstStyle/>
          <a:p>
            <a:r>
              <a:rPr lang="it-IT" sz="3200" b="1" dirty="0" smtClean="0">
                <a:solidFill>
                  <a:srgbClr val="FFFF00"/>
                </a:solidFill>
                <a:latin typeface="Arial Rounded MT Bold"/>
                <a:cs typeface="Arial Rounded MT Bold"/>
              </a:rPr>
              <a:t>QUARTA TAPPA : Seguire </a:t>
            </a:r>
            <a:r>
              <a:rPr lang="it-IT" sz="3200" b="1" dirty="0">
                <a:solidFill>
                  <a:srgbClr val="FFFF00"/>
                </a:solidFill>
                <a:latin typeface="Arial Rounded MT Bold"/>
                <a:cs typeface="Arial Rounded MT Bold"/>
              </a:rPr>
              <a:t>G</a:t>
            </a:r>
            <a:r>
              <a:rPr lang="it-IT" sz="3200" b="1" dirty="0" smtClean="0">
                <a:solidFill>
                  <a:srgbClr val="FFFF00"/>
                </a:solidFill>
                <a:latin typeface="Arial Rounded MT Bold"/>
                <a:cs typeface="Arial Rounded MT Bold"/>
              </a:rPr>
              <a:t>esù </a:t>
            </a:r>
            <a:r>
              <a:rPr lang="it-IT" sz="3200" b="1" smtClean="0">
                <a:solidFill>
                  <a:srgbClr val="FFFF00"/>
                </a:solidFill>
                <a:latin typeface="Arial Rounded MT Bold"/>
                <a:cs typeface="Arial Rounded MT Bold"/>
              </a:rPr>
              <a:t>sulla strada</a:t>
            </a:r>
            <a:endParaRPr lang="it-IT" sz="3200" b="1" dirty="0">
              <a:solidFill>
                <a:srgbClr val="FFFF00"/>
              </a:solidFill>
              <a:latin typeface="Arial Rounded MT Bold"/>
              <a:cs typeface="Arial Rounded MT Bold"/>
            </a:endParaRPr>
          </a:p>
        </p:txBody>
      </p:sp>
      <p:pic>
        <p:nvPicPr>
          <p:cNvPr id="5"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951212" y="732537"/>
            <a:ext cx="29223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b="1" dirty="0" smtClean="0">
                <a:solidFill>
                  <a:schemeClr val="accent3"/>
                </a:solidFill>
              </a:rPr>
              <a:t>Azione Cattolica </a:t>
            </a:r>
            <a:r>
              <a:rPr lang="it-IT" sz="18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14" name="Immagine 13"/>
          <p:cNvPicPr>
            <a:picLocks noChangeAspect="1"/>
          </p:cNvPicPr>
          <p:nvPr/>
        </p:nvPicPr>
        <p:blipFill>
          <a:blip r:embed="rId3"/>
          <a:stretch>
            <a:fillRect/>
          </a:stretch>
        </p:blipFill>
        <p:spPr>
          <a:xfrm>
            <a:off x="273108" y="1295778"/>
            <a:ext cx="3758896" cy="2006311"/>
          </a:xfrm>
          <a:prstGeom prst="rect">
            <a:avLst/>
          </a:prstGeom>
          <a:ln w="19050">
            <a:solidFill>
              <a:srgbClr val="0000FF"/>
            </a:solidFill>
          </a:ln>
        </p:spPr>
      </p:pic>
      <p:sp>
        <p:nvSpPr>
          <p:cNvPr id="15" name="Segnaposto contenuto 2"/>
          <p:cNvSpPr txBox="1">
            <a:spLocks/>
          </p:cNvSpPr>
          <p:nvPr/>
        </p:nvSpPr>
        <p:spPr>
          <a:xfrm>
            <a:off x="415925" y="3485280"/>
            <a:ext cx="8308975" cy="2371274"/>
          </a:xfrm>
          <a:prstGeom prst="rect">
            <a:avLst/>
          </a:prstGeom>
        </p:spPr>
        <p:txBody>
          <a:bodyPr vert="horz" lIns="91440" tIns="45720" rIns="91440" bIns="45720" rtlCol="0">
            <a:normAutofit/>
          </a:bodyPr>
          <a:lstStyle>
            <a:lvl1pPr marL="0" indent="0" algn="ctr" defTabSz="914400" rtl="0" eaLnBrk="1" latinLnBrk="0" hangingPunct="1">
              <a:spcBef>
                <a:spcPts val="300"/>
              </a:spcBef>
              <a:buClr>
                <a:schemeClr val="tx1">
                  <a:lumMod val="50000"/>
                  <a:lumOff val="50000"/>
                </a:schemeClr>
              </a:buClr>
              <a:buSzPct val="70000"/>
              <a:buFont typeface="Wingdings" pitchFamily="2" charset="2"/>
              <a:buNone/>
              <a:defRPr sz="1800" kern="1200">
                <a:solidFill>
                  <a:schemeClr val="bg1"/>
                </a:solidFill>
                <a:latin typeface="+mn-lt"/>
                <a:ea typeface="+mn-ea"/>
                <a:cs typeface="+mn-cs"/>
              </a:defRPr>
            </a:lvl1pPr>
            <a:lvl2pPr marL="457200" indent="0" algn="ctr" defTabSz="914400" rtl="0" eaLnBrk="1" latinLnBrk="0" hangingPunct="1">
              <a:spcBef>
                <a:spcPts val="600"/>
              </a:spcBef>
              <a:buClr>
                <a:schemeClr val="tx1">
                  <a:lumMod val="85000"/>
                  <a:lumOff val="15000"/>
                </a:schemeClr>
              </a:buClr>
              <a:buSzPct val="70000"/>
              <a:buFont typeface="Wingdings" pitchFamily="2" charset="2"/>
              <a:buNone/>
              <a:defRPr sz="1800" kern="1200">
                <a:solidFill>
                  <a:schemeClr val="tx1">
                    <a:tint val="75000"/>
                  </a:schemeClr>
                </a:solidFill>
                <a:latin typeface="+mn-lt"/>
                <a:ea typeface="+mn-ea"/>
                <a:cs typeface="+mn-cs"/>
              </a:defRPr>
            </a:lvl2pPr>
            <a:lvl3pPr marL="914400" indent="0" algn="ctr" defTabSz="914400" rtl="0" eaLnBrk="1" latinLnBrk="0" hangingPunct="1">
              <a:spcBef>
                <a:spcPts val="600"/>
              </a:spcBef>
              <a:buClr>
                <a:schemeClr val="tx1">
                  <a:lumMod val="50000"/>
                  <a:lumOff val="50000"/>
                </a:schemeClr>
              </a:buClr>
              <a:buSzPct val="70000"/>
              <a:buFont typeface="Wingdings" pitchFamily="2" charset="2"/>
              <a:buNone/>
              <a:defRPr sz="1800" kern="1200">
                <a:solidFill>
                  <a:schemeClr val="tx1">
                    <a:tint val="75000"/>
                  </a:schemeClr>
                </a:solidFill>
                <a:latin typeface="+mn-lt"/>
                <a:ea typeface="+mn-ea"/>
                <a:cs typeface="+mn-cs"/>
              </a:defRPr>
            </a:lvl3pPr>
            <a:lvl4pPr marL="1371600" indent="0" algn="ctr" defTabSz="914400" rtl="0" eaLnBrk="1" latinLnBrk="0" hangingPunct="1">
              <a:spcBef>
                <a:spcPts val="600"/>
              </a:spcBef>
              <a:buClr>
                <a:schemeClr val="tx1">
                  <a:lumMod val="85000"/>
                  <a:lumOff val="15000"/>
                </a:schemeClr>
              </a:buClr>
              <a:buSzPct val="70000"/>
              <a:buFont typeface="Wingdings" pitchFamily="2"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ts val="600"/>
              </a:spcBef>
              <a:buClr>
                <a:schemeClr val="tx1">
                  <a:lumMod val="50000"/>
                  <a:lumOff val="50000"/>
                </a:schemeClr>
              </a:buClr>
              <a:buSzPct val="70000"/>
              <a:buFont typeface="Wingdings" pitchFamily="2" charset="2"/>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tx1">
                  <a:lumMod val="85000"/>
                  <a:lumOff val="15000"/>
                </a:schemeClr>
              </a:buClr>
              <a:buSzPct val="70000"/>
              <a:buFont typeface="Wingdings" pitchFamily="2" charset="2"/>
              <a:buNone/>
              <a:defRPr lang="en-US" sz="18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tx1">
                  <a:lumMod val="50000"/>
                  <a:lumOff val="50000"/>
                </a:schemeClr>
              </a:buClr>
              <a:buSzPct val="70000"/>
              <a:buFont typeface="Wingdings" pitchFamily="2" charset="2"/>
              <a:buNone/>
              <a:defRPr lang="en-US" sz="18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tx1">
                  <a:lumMod val="85000"/>
                  <a:lumOff val="15000"/>
                </a:schemeClr>
              </a:buClr>
              <a:buSzPct val="70000"/>
              <a:buFont typeface="Wingdings" pitchFamily="2" charset="2"/>
              <a:buNone/>
              <a:defRPr lang="en-US" sz="18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tx1">
                  <a:lumMod val="50000"/>
                  <a:lumOff val="50000"/>
                </a:schemeClr>
              </a:buClr>
              <a:buSzPct val="70000"/>
              <a:buFont typeface="Wingdings" pitchFamily="2" charset="2"/>
              <a:buNone/>
              <a:defRPr lang="en-US" sz="1800" kern="1200">
                <a:solidFill>
                  <a:schemeClr val="tx1">
                    <a:tint val="75000"/>
                  </a:schemeClr>
                </a:solidFill>
                <a:latin typeface="+mn-lt"/>
                <a:ea typeface="+mn-ea"/>
                <a:cs typeface="+mn-cs"/>
              </a:defRPr>
            </a:lvl9pPr>
          </a:lstStyle>
          <a:p>
            <a:r>
              <a:rPr lang="it-IT" dirty="0" smtClean="0"/>
              <a:t>Gesù cammina per la strada, dove incontra un uomo che lo cerca, lo chiama “maestro buono”, desidera capire come raggiungere la felicità. Quell’uomo sembra proprio intenzionato ad essere discepolo del Signore. E Gesù come </a:t>
            </a:r>
            <a:r>
              <a:rPr lang="it-IT" u="sng" dirty="0" smtClean="0">
                <a:solidFill>
                  <a:schemeClr val="accent4">
                    <a:lumMod val="20000"/>
                    <a:lumOff val="80000"/>
                  </a:schemeClr>
                </a:solidFill>
              </a:rPr>
              <a:t>prima cosa lo guarda </a:t>
            </a:r>
            <a:r>
              <a:rPr lang="it-IT" dirty="0" smtClean="0"/>
              <a:t>con simpatia e amore. E poi, rispondendo alla sua domanda profonda, gli propone la libertà di diventare se stesso e di non dipendere più dalla ricchezza e dalle cose materiali. Ma Gesù è rifiutato da quell’uomo che, troppo legato ai suoi beni, non si decide a seguirlo. Chi vuole essere discepolo di Gesù deve fare i conti con la libertà, ma soprattutto sentirsi amato da Lui.</a:t>
            </a:r>
            <a:endParaRPr lang="it-IT" dirty="0"/>
          </a:p>
        </p:txBody>
      </p:sp>
      <p:pic>
        <p:nvPicPr>
          <p:cNvPr id="4" name="Immagine 3" descr="17376591078_fd3da18061_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3231" y="1295778"/>
            <a:ext cx="3717449" cy="2091065"/>
          </a:xfrm>
          <a:prstGeom prst="rect">
            <a:avLst/>
          </a:prstGeom>
          <a:ln>
            <a:solidFill>
              <a:srgbClr val="000090"/>
            </a:solidFill>
          </a:ln>
        </p:spPr>
      </p:pic>
    </p:spTree>
    <p:extLst>
      <p:ext uri="{BB962C8B-B14F-4D97-AF65-F5344CB8AC3E}">
        <p14:creationId xmlns:p14="http://schemas.microsoft.com/office/powerpoint/2010/main" val="1744762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5925" y="1266842"/>
            <a:ext cx="8308975" cy="1143000"/>
          </a:xfrm>
        </p:spPr>
        <p:txBody>
          <a:bodyPr/>
          <a:lstStyle/>
          <a:p>
            <a:r>
              <a:rPr lang="it-IT" dirty="0" smtClean="0"/>
              <a:t>Il luogo dell’attraverso: la strada</a:t>
            </a:r>
            <a:endParaRPr lang="it-IT" dirty="0"/>
          </a:p>
        </p:txBody>
      </p:sp>
      <p:sp>
        <p:nvSpPr>
          <p:cNvPr id="3" name="Segnaposto contenuto 2"/>
          <p:cNvSpPr>
            <a:spLocks noGrp="1"/>
          </p:cNvSpPr>
          <p:nvPr>
            <p:ph idx="1"/>
          </p:nvPr>
        </p:nvSpPr>
        <p:spPr>
          <a:xfrm>
            <a:off x="415925" y="2756646"/>
            <a:ext cx="6853313" cy="2537457"/>
          </a:xfrm>
        </p:spPr>
        <p:txBody>
          <a:bodyPr>
            <a:normAutofit fontScale="92500" lnSpcReduction="10000"/>
          </a:bodyPr>
          <a:lstStyle/>
          <a:p>
            <a:pPr marL="0" indent="0">
              <a:spcBef>
                <a:spcPts val="0"/>
              </a:spcBef>
              <a:buNone/>
            </a:pPr>
            <a:r>
              <a:rPr lang="it-IT" dirty="0" smtClean="0">
                <a:solidFill>
                  <a:schemeClr val="tx1">
                    <a:lumMod val="95000"/>
                    <a:lumOff val="5000"/>
                  </a:schemeClr>
                </a:solidFill>
              </a:rPr>
              <a:t>La strada è il luogo delle relazioni di “passaggio” o di “accompagnamento”; a sua volta può essere percorsa per un verso trasversale (relazioni brevi, “scontate”, superficiali) o per un verso longitudinale (relazioni a lungo termine, “da scoprire”, intense). </a:t>
            </a:r>
          </a:p>
          <a:p>
            <a:pPr marL="0" indent="0">
              <a:spcBef>
                <a:spcPts val="0"/>
              </a:spcBef>
              <a:buNone/>
            </a:pPr>
            <a:r>
              <a:rPr lang="it-IT" dirty="0" smtClean="0">
                <a:solidFill>
                  <a:schemeClr val="tx1">
                    <a:lumMod val="95000"/>
                    <a:lumOff val="5000"/>
                  </a:schemeClr>
                </a:solidFill>
              </a:rPr>
              <a:t>La strada è anche il simbolo dell’impegno, della fatica, della crescita personale, del continuare un percorso abbandonando le cose che non servono.</a:t>
            </a:r>
          </a:p>
          <a:p>
            <a:pPr marL="0" indent="0">
              <a:buNone/>
            </a:pPr>
            <a:r>
              <a:rPr lang="it-IT" dirty="0" smtClean="0">
                <a:solidFill>
                  <a:schemeClr val="tx1">
                    <a:lumMod val="95000"/>
                    <a:lumOff val="5000"/>
                  </a:schemeClr>
                </a:solidFill>
              </a:rPr>
              <a:t>Alcuni spunti per la riflessione personale:</a:t>
            </a:r>
          </a:p>
        </p:txBody>
      </p:sp>
      <p:sp>
        <p:nvSpPr>
          <p:cNvPr id="4" name="Titolo 1"/>
          <p:cNvSpPr txBox="1">
            <a:spLocks/>
          </p:cNvSpPr>
          <p:nvPr/>
        </p:nvSpPr>
        <p:spPr>
          <a:xfrm>
            <a:off x="415925" y="754516"/>
            <a:ext cx="8308975"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i="1" dirty="0" smtClean="0"/>
              <a:t>La vita si racconta</a:t>
            </a:r>
            <a:endParaRPr lang="it-IT" i="1" dirty="0"/>
          </a:p>
        </p:txBody>
      </p:sp>
      <p:sp>
        <p:nvSpPr>
          <p:cNvPr id="5" name="CasellaDiTesto 4"/>
          <p:cNvSpPr txBox="1"/>
          <p:nvPr/>
        </p:nvSpPr>
        <p:spPr>
          <a:xfrm>
            <a:off x="415925" y="5201743"/>
            <a:ext cx="8509941" cy="1200329"/>
          </a:xfrm>
          <a:prstGeom prst="rect">
            <a:avLst/>
          </a:prstGeom>
          <a:noFill/>
        </p:spPr>
        <p:txBody>
          <a:bodyPr wrap="square" rtlCol="0">
            <a:spAutoFit/>
          </a:bodyPr>
          <a:lstStyle/>
          <a:p>
            <a:pPr marL="285750" indent="-285750">
              <a:buFontTx/>
              <a:buChar char="-"/>
            </a:pPr>
            <a:r>
              <a:rPr lang="it-IT" dirty="0" smtClean="0">
                <a:solidFill>
                  <a:srgbClr val="004080"/>
                </a:solidFill>
              </a:rPr>
              <a:t>Ascolto del brano “</a:t>
            </a:r>
            <a:r>
              <a:rPr lang="it-IT" dirty="0" smtClean="0">
                <a:solidFill>
                  <a:srgbClr val="004080"/>
                </a:solidFill>
                <a:hlinkClick r:id="rId2" action="ppaction://hlinkfile"/>
              </a:rPr>
              <a:t>Strada facendo</a:t>
            </a:r>
            <a:r>
              <a:rPr lang="it-IT" dirty="0" smtClean="0">
                <a:solidFill>
                  <a:srgbClr val="004080"/>
                </a:solidFill>
              </a:rPr>
              <a:t>” di Claudio Baglioni  </a:t>
            </a:r>
            <a:r>
              <a:rPr lang="it-IT" b="1" dirty="0" smtClean="0">
                <a:solidFill>
                  <a:srgbClr val="004080"/>
                </a:solidFill>
              </a:rPr>
              <a:t>♬</a:t>
            </a:r>
          </a:p>
          <a:p>
            <a:pPr marL="1200150" lvl="2" indent="-285750">
              <a:buFontTx/>
              <a:buChar char="-"/>
            </a:pPr>
            <a:r>
              <a:rPr lang="it-IT" dirty="0" smtClean="0">
                <a:solidFill>
                  <a:srgbClr val="004080"/>
                </a:solidFill>
              </a:rPr>
              <a:t>Dinamica di gruppo: </a:t>
            </a:r>
            <a:r>
              <a:rPr lang="it-IT" dirty="0" smtClean="0">
                <a:solidFill>
                  <a:srgbClr val="004080"/>
                </a:solidFill>
                <a:hlinkClick r:id="rId3" action="ppaction://hlinkfile"/>
              </a:rPr>
              <a:t>gioco sulle espressioni del viso</a:t>
            </a:r>
            <a:r>
              <a:rPr lang="it-IT" dirty="0" smtClean="0">
                <a:solidFill>
                  <a:srgbClr val="004080"/>
                </a:solidFill>
              </a:rPr>
              <a:t> </a:t>
            </a:r>
            <a:r>
              <a:rPr lang="it-IT" b="1" dirty="0" smtClean="0">
                <a:solidFill>
                  <a:srgbClr val="004080"/>
                </a:solidFill>
              </a:rPr>
              <a:t> </a:t>
            </a:r>
            <a:r>
              <a:rPr lang="it-IT" b="1" dirty="0">
                <a:solidFill>
                  <a:srgbClr val="004080"/>
                </a:solidFill>
                <a:sym typeface="Wingdings"/>
              </a:rPr>
              <a:t></a:t>
            </a:r>
            <a:r>
              <a:rPr lang="it-IT" dirty="0"/>
              <a:t> </a:t>
            </a:r>
            <a:endParaRPr lang="it-IT" dirty="0" smtClean="0">
              <a:solidFill>
                <a:srgbClr val="004080"/>
              </a:solidFill>
            </a:endParaRPr>
          </a:p>
          <a:p>
            <a:pPr marL="2114550" lvl="4" indent="-285750">
              <a:buFontTx/>
              <a:buChar char="-"/>
            </a:pPr>
            <a:r>
              <a:rPr lang="it-IT" dirty="0" smtClean="0">
                <a:solidFill>
                  <a:srgbClr val="004080"/>
                </a:solidFill>
                <a:hlinkClick r:id="rId4" action="ppaction://hlinkfile"/>
              </a:rPr>
              <a:t>Gli autisti per pedoni a New York</a:t>
            </a:r>
            <a:r>
              <a:rPr lang="it-IT" dirty="0" smtClean="0">
                <a:solidFill>
                  <a:srgbClr val="004080"/>
                </a:solidFill>
              </a:rPr>
              <a:t>: articolo e video per una riflessione sulle conseguenze della tecnologia sulle relazioni </a:t>
            </a:r>
            <a:r>
              <a:rPr lang="it-IT" b="1" dirty="0" smtClean="0">
                <a:solidFill>
                  <a:srgbClr val="004080"/>
                </a:solidFill>
              </a:rPr>
              <a:t> </a:t>
            </a:r>
            <a:r>
              <a:rPr lang="it-IT" b="1" dirty="0">
                <a:solidFill>
                  <a:srgbClr val="004080"/>
                </a:solidFill>
                <a:sym typeface="Wingdings"/>
              </a:rPr>
              <a:t></a:t>
            </a:r>
            <a:r>
              <a:rPr lang="it-IT" b="1" dirty="0">
                <a:solidFill>
                  <a:srgbClr val="004080"/>
                </a:solidFill>
              </a:rPr>
              <a:t> </a:t>
            </a:r>
          </a:p>
        </p:txBody>
      </p:sp>
      <p:sp>
        <p:nvSpPr>
          <p:cNvPr id="6" name="Titolo 1"/>
          <p:cNvSpPr txBox="1">
            <a:spLocks/>
          </p:cNvSpPr>
          <p:nvPr/>
        </p:nvSpPr>
        <p:spPr>
          <a:xfrm>
            <a:off x="3873529" y="273362"/>
            <a:ext cx="5119385" cy="918349"/>
          </a:xfrm>
          <a:prstGeom prst="rect">
            <a:avLst/>
          </a:prstGeom>
        </p:spPr>
        <p:txBody>
          <a:bodyPr vert="horz" lIns="91440" tIns="45720" rIns="91440" bIns="45720" rtlCol="0" anchor="b" anchorCtr="0">
            <a:normAutofit fontScale="90000"/>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z="6000" b="1" smtClean="0">
                <a:solidFill>
                  <a:schemeClr val="accent3"/>
                </a:solidFill>
                <a:latin typeface="Arial Rounded MT Bold"/>
                <a:cs typeface="Arial Rounded MT Bold"/>
              </a:rPr>
              <a:t>ATTRAVERSO</a:t>
            </a:r>
            <a:endParaRPr lang="it-IT" sz="6000" b="1" dirty="0">
              <a:solidFill>
                <a:schemeClr val="accent3"/>
              </a:solidFill>
              <a:latin typeface="Arial Rounded MT Bold"/>
              <a:cs typeface="Arial Rounded MT Bold"/>
            </a:endParaRPr>
          </a:p>
        </p:txBody>
      </p:sp>
      <p:pic>
        <p:nvPicPr>
          <p:cNvPr id="7" name="Immagin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4"/>
          <p:cNvSpPr txBox="1">
            <a:spLocks noChangeArrowheads="1"/>
          </p:cNvSpPr>
          <p:nvPr/>
        </p:nvSpPr>
        <p:spPr bwMode="auto">
          <a:xfrm>
            <a:off x="951212" y="732537"/>
            <a:ext cx="29223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b="1" dirty="0" smtClean="0">
                <a:solidFill>
                  <a:schemeClr val="accent3"/>
                </a:solidFill>
              </a:rPr>
              <a:t>Azione Cattolica </a:t>
            </a:r>
            <a:r>
              <a:rPr lang="it-IT" sz="18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9" name="Immagine 8" descr="road-near-four-corners-harriet-emerson.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6650" y="2928246"/>
            <a:ext cx="1548384" cy="2133600"/>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91172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15925" y="3035905"/>
            <a:ext cx="8308975" cy="955524"/>
          </a:xfrm>
        </p:spPr>
        <p:txBody>
          <a:bodyPr/>
          <a:lstStyle/>
          <a:p>
            <a:pPr marL="0" indent="0">
              <a:buNone/>
            </a:pPr>
            <a:r>
              <a:rPr lang="it-IT" dirty="0" smtClean="0">
                <a:hlinkClick r:id="rId2" action="ppaction://hlinkfile"/>
              </a:rPr>
              <a:t>La Parola</a:t>
            </a:r>
            <a:r>
              <a:rPr lang="it-IT" dirty="0" smtClean="0"/>
              <a:t>: dal Vangelo secondo Marco (10,17-32)</a:t>
            </a:r>
          </a:p>
          <a:p>
            <a:endParaRPr lang="it-IT" dirty="0" smtClean="0"/>
          </a:p>
        </p:txBody>
      </p:sp>
      <p:sp>
        <p:nvSpPr>
          <p:cNvPr id="4" name="Titolo 1"/>
          <p:cNvSpPr>
            <a:spLocks noGrp="1"/>
          </p:cNvSpPr>
          <p:nvPr>
            <p:ph type="title"/>
          </p:nvPr>
        </p:nvSpPr>
        <p:spPr>
          <a:xfrm>
            <a:off x="415925" y="1266842"/>
            <a:ext cx="8308975" cy="1143000"/>
          </a:xfrm>
        </p:spPr>
        <p:txBody>
          <a:bodyPr/>
          <a:lstStyle/>
          <a:p>
            <a:r>
              <a:rPr lang="it-IT" dirty="0" smtClean="0"/>
              <a:t>Cosa dice la Parola</a:t>
            </a:r>
            <a:endParaRPr lang="it-IT" dirty="0"/>
          </a:p>
        </p:txBody>
      </p:sp>
      <p:sp>
        <p:nvSpPr>
          <p:cNvPr id="5" name="Titolo 1"/>
          <p:cNvSpPr txBox="1">
            <a:spLocks/>
          </p:cNvSpPr>
          <p:nvPr/>
        </p:nvSpPr>
        <p:spPr>
          <a:xfrm>
            <a:off x="415925" y="754516"/>
            <a:ext cx="8308975"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i="1" dirty="0" smtClean="0"/>
              <a:t>La Parola illumina</a:t>
            </a:r>
            <a:endParaRPr lang="it-IT" i="1" dirty="0"/>
          </a:p>
        </p:txBody>
      </p:sp>
      <p:sp>
        <p:nvSpPr>
          <p:cNvPr id="6" name="Titolo 1"/>
          <p:cNvSpPr txBox="1">
            <a:spLocks/>
          </p:cNvSpPr>
          <p:nvPr/>
        </p:nvSpPr>
        <p:spPr>
          <a:xfrm>
            <a:off x="3873529" y="273362"/>
            <a:ext cx="5119385" cy="918349"/>
          </a:xfrm>
          <a:prstGeom prst="rect">
            <a:avLst/>
          </a:prstGeom>
        </p:spPr>
        <p:txBody>
          <a:bodyPr vert="horz" lIns="91440" tIns="45720" rIns="91440" bIns="45720" rtlCol="0" anchor="b" anchorCtr="0">
            <a:normAutofit fontScale="90000"/>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z="6000" b="1" smtClean="0">
                <a:solidFill>
                  <a:schemeClr val="accent3"/>
                </a:solidFill>
                <a:latin typeface="Arial Rounded MT Bold"/>
                <a:cs typeface="Arial Rounded MT Bold"/>
              </a:rPr>
              <a:t>ATTRAVERSO</a:t>
            </a:r>
            <a:endParaRPr lang="it-IT" sz="6000" b="1" dirty="0">
              <a:solidFill>
                <a:schemeClr val="accent3"/>
              </a:solidFill>
              <a:latin typeface="Arial Rounded MT Bold"/>
              <a:cs typeface="Arial Rounded MT Bold"/>
            </a:endParaRPr>
          </a:p>
        </p:txBody>
      </p:sp>
      <p:pic>
        <p:nvPicPr>
          <p:cNvPr id="7" name="Immagin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4"/>
          <p:cNvSpPr txBox="1">
            <a:spLocks noChangeArrowheads="1"/>
          </p:cNvSpPr>
          <p:nvPr/>
        </p:nvSpPr>
        <p:spPr bwMode="auto">
          <a:xfrm>
            <a:off x="951212" y="732537"/>
            <a:ext cx="29223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b="1" dirty="0" smtClean="0">
                <a:solidFill>
                  <a:schemeClr val="accent3"/>
                </a:solidFill>
              </a:rPr>
              <a:t>Azione Cattolica </a:t>
            </a:r>
            <a:r>
              <a:rPr lang="it-IT" sz="18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9" name="Immagine 8"/>
          <p:cNvPicPr/>
          <p:nvPr/>
        </p:nvPicPr>
        <p:blipFill>
          <a:blip r:embed="rId4">
            <a:extLst>
              <a:ext uri="{28A0092B-C50C-407E-A947-70E740481C1C}">
                <a14:useLocalDpi xmlns:a14="http://schemas.microsoft.com/office/drawing/2010/main" val="0"/>
              </a:ext>
            </a:extLst>
          </a:blip>
          <a:stretch>
            <a:fillRect/>
          </a:stretch>
        </p:blipFill>
        <p:spPr>
          <a:xfrm>
            <a:off x="5741656" y="2877600"/>
            <a:ext cx="950595" cy="800100"/>
          </a:xfrm>
          <a:prstGeom prst="rect">
            <a:avLst/>
          </a:prstGeom>
        </p:spPr>
      </p:pic>
      <p:pic>
        <p:nvPicPr>
          <p:cNvPr id="2" name="Immagine 1" descr="7549.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575" y="3677700"/>
            <a:ext cx="2721429" cy="2449286"/>
          </a:xfrm>
          <a:prstGeom prst="rect">
            <a:avLst/>
          </a:prstGeom>
        </p:spPr>
      </p:pic>
      <p:sp>
        <p:nvSpPr>
          <p:cNvPr id="10" name="Segnaposto contenuto 2"/>
          <p:cNvSpPr txBox="1">
            <a:spLocks/>
          </p:cNvSpPr>
          <p:nvPr/>
        </p:nvSpPr>
        <p:spPr>
          <a:xfrm>
            <a:off x="3402637" y="4149411"/>
            <a:ext cx="4906792" cy="2128018"/>
          </a:xfrm>
          <a:prstGeom prst="rect">
            <a:avLst/>
          </a:prstGeom>
        </p:spPr>
        <p:txBody>
          <a:bodyPr vert="horz" lIns="91440" tIns="45720" rIns="91440" bIns="45720" rtlCol="0">
            <a:normAutofit/>
          </a:bodyPr>
          <a:lstStyle>
            <a:lvl1pPr marL="228600" indent="-228600" algn="l" defTabSz="914400" rtl="0" eaLnBrk="1" latinLnBrk="0" hangingPunct="1">
              <a:spcBef>
                <a:spcPts val="2000"/>
              </a:spcBef>
              <a:buClr>
                <a:schemeClr val="tx1">
                  <a:lumMod val="50000"/>
                  <a:lumOff val="50000"/>
                </a:schemeClr>
              </a:buClr>
              <a:buSzPct val="70000"/>
              <a:buFont typeface="Wingdings" pitchFamily="2" charset="2"/>
              <a:buChar char="l"/>
              <a:defRPr sz="20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30388"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7400"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a:solidFill>
                  <a:schemeClr val="tx1">
                    <a:lumMod val="75000"/>
                    <a:lumOff val="25000"/>
                  </a:schemeClr>
                </a:solidFill>
                <a:latin typeface="+mn-lt"/>
                <a:ea typeface="+mn-ea"/>
                <a:cs typeface="+mn-cs"/>
              </a:defRPr>
            </a:lvl9pPr>
          </a:lstStyle>
          <a:p>
            <a:pPr>
              <a:buFontTx/>
              <a:buChar char="-"/>
            </a:pPr>
            <a:r>
              <a:rPr lang="it-IT" dirty="0" smtClean="0"/>
              <a:t>commento al Vangelo di </a:t>
            </a:r>
            <a:r>
              <a:rPr lang="it-IT" dirty="0" smtClean="0">
                <a:hlinkClick r:id="rId6" action="ppaction://hlinkfile"/>
              </a:rPr>
              <a:t>Enzo Bianchi</a:t>
            </a:r>
            <a:endParaRPr lang="it-IT" dirty="0" smtClean="0"/>
          </a:p>
          <a:p>
            <a:pPr>
              <a:buFontTx/>
              <a:buChar char="-"/>
            </a:pPr>
            <a:endParaRPr lang="it-IT" dirty="0" smtClean="0"/>
          </a:p>
          <a:p>
            <a:pPr>
              <a:buFontTx/>
              <a:buChar char="-"/>
            </a:pPr>
            <a:r>
              <a:rPr lang="it-IT" dirty="0" smtClean="0">
                <a:hlinkClick r:id="rId7" action="ppaction://hlinkfile"/>
              </a:rPr>
              <a:t>spunti di Papa Francesco</a:t>
            </a:r>
          </a:p>
          <a:p>
            <a:pPr marL="0" indent="0">
              <a:spcBef>
                <a:spcPts val="0"/>
              </a:spcBef>
              <a:buNone/>
            </a:pPr>
            <a:r>
              <a:rPr lang="it-IT" dirty="0">
                <a:hlinkClick r:id="rId7" action="ppaction://hlinkfile"/>
              </a:rPr>
              <a:t> </a:t>
            </a:r>
            <a:r>
              <a:rPr lang="it-IT" dirty="0" smtClean="0">
                <a:hlinkClick r:id="rId7" action="ppaction://hlinkfile"/>
              </a:rPr>
              <a:t>   e D. </a:t>
            </a:r>
            <a:r>
              <a:rPr lang="it-IT" dirty="0" err="1" smtClean="0">
                <a:hlinkClick r:id="rId7" action="ppaction://hlinkfile"/>
              </a:rPr>
              <a:t>Bonhoeffer</a:t>
            </a:r>
            <a:endParaRPr lang="it-IT" dirty="0" smtClean="0"/>
          </a:p>
          <a:p>
            <a:pPr marL="0" indent="0">
              <a:buNone/>
            </a:pPr>
            <a:endParaRPr lang="it-IT" dirty="0" smtClean="0"/>
          </a:p>
        </p:txBody>
      </p:sp>
      <p:pic>
        <p:nvPicPr>
          <p:cNvPr id="11" name="Immagine 10"/>
          <p:cNvPicPr/>
          <p:nvPr/>
        </p:nvPicPr>
        <p:blipFill>
          <a:blip r:embed="rId8">
            <a:extLst>
              <a:ext uri="{28A0092B-C50C-407E-A947-70E740481C1C}">
                <a14:useLocalDpi xmlns:a14="http://schemas.microsoft.com/office/drawing/2010/main" val="0"/>
              </a:ext>
            </a:extLst>
          </a:blip>
          <a:stretch>
            <a:fillRect/>
          </a:stretch>
        </p:blipFill>
        <p:spPr>
          <a:xfrm>
            <a:off x="7511447" y="3751019"/>
            <a:ext cx="1257300" cy="1160780"/>
          </a:xfrm>
          <a:prstGeom prst="rect">
            <a:avLst/>
          </a:prstGeom>
        </p:spPr>
      </p:pic>
      <p:pic>
        <p:nvPicPr>
          <p:cNvPr id="12" name="Immagine 11"/>
          <p:cNvPicPr/>
          <p:nvPr/>
        </p:nvPicPr>
        <p:blipFill>
          <a:blip r:embed="rId9">
            <a:extLst>
              <a:ext uri="{28A0092B-C50C-407E-A947-70E740481C1C}">
                <a14:useLocalDpi xmlns:a14="http://schemas.microsoft.com/office/drawing/2010/main" val="0"/>
              </a:ext>
            </a:extLst>
          </a:blip>
          <a:stretch>
            <a:fillRect/>
          </a:stretch>
        </p:blipFill>
        <p:spPr>
          <a:xfrm>
            <a:off x="6366133" y="5093228"/>
            <a:ext cx="1145314" cy="890050"/>
          </a:xfrm>
          <a:prstGeom prst="rect">
            <a:avLst/>
          </a:prstGeom>
        </p:spPr>
      </p:pic>
    </p:spTree>
    <p:extLst>
      <p:ext uri="{BB962C8B-B14F-4D97-AF65-F5344CB8AC3E}">
        <p14:creationId xmlns:p14="http://schemas.microsoft.com/office/powerpoint/2010/main" val="3342219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15925" y="2756646"/>
            <a:ext cx="8308975" cy="2969899"/>
          </a:xfrm>
        </p:spPr>
        <p:txBody>
          <a:bodyPr>
            <a:normAutofit/>
          </a:bodyPr>
          <a:lstStyle/>
          <a:p>
            <a:pPr marL="0" indent="0">
              <a:buNone/>
            </a:pPr>
            <a:r>
              <a:rPr lang="it-IT" dirty="0" smtClean="0">
                <a:hlinkClick r:id="rId2" action="ppaction://hlinkfile"/>
              </a:rPr>
              <a:t>Esercizi personali</a:t>
            </a:r>
            <a:r>
              <a:rPr lang="it-IT" dirty="0" smtClean="0"/>
              <a:t>: guardare, pensare, muoversi</a:t>
            </a:r>
          </a:p>
          <a:p>
            <a:pPr marL="0" indent="0">
              <a:buNone/>
            </a:pPr>
            <a:endParaRPr lang="it-IT" dirty="0" smtClean="0"/>
          </a:p>
          <a:p>
            <a:pPr marL="0" indent="0">
              <a:buNone/>
            </a:pPr>
            <a:r>
              <a:rPr lang="it-IT" dirty="0" smtClean="0"/>
              <a:t>	Proposta di lettura di </a:t>
            </a:r>
            <a:r>
              <a:rPr lang="it-IT" dirty="0" smtClean="0">
                <a:hlinkClick r:id="rId3" action="ppaction://hlinkfile"/>
              </a:rPr>
              <a:t>due romanzi</a:t>
            </a:r>
            <a:endParaRPr lang="it-IT" dirty="0" smtClean="0"/>
          </a:p>
          <a:p>
            <a:pPr marL="0" indent="0">
              <a:buNone/>
            </a:pPr>
            <a:endParaRPr lang="it-IT" dirty="0"/>
          </a:p>
          <a:p>
            <a:pPr marL="0" indent="0">
              <a:buNone/>
            </a:pPr>
            <a:r>
              <a:rPr lang="it-IT" dirty="0" smtClean="0"/>
              <a:t>		Proposta di visione di </a:t>
            </a:r>
            <a:r>
              <a:rPr lang="it-IT" dirty="0" smtClean="0">
                <a:hlinkClick r:id="rId4" action="ppaction://hlinkfile"/>
              </a:rPr>
              <a:t>due film </a:t>
            </a:r>
            <a:endParaRPr lang="it-IT" dirty="0" smtClean="0"/>
          </a:p>
        </p:txBody>
      </p:sp>
      <p:sp>
        <p:nvSpPr>
          <p:cNvPr id="4" name="Titolo 1"/>
          <p:cNvSpPr>
            <a:spLocks noGrp="1"/>
          </p:cNvSpPr>
          <p:nvPr>
            <p:ph type="title"/>
          </p:nvPr>
        </p:nvSpPr>
        <p:spPr>
          <a:xfrm>
            <a:off x="415925" y="1266842"/>
            <a:ext cx="8308975" cy="1143000"/>
          </a:xfrm>
        </p:spPr>
        <p:txBody>
          <a:bodyPr/>
          <a:lstStyle/>
          <a:p>
            <a:r>
              <a:rPr lang="it-IT" dirty="0" smtClean="0"/>
              <a:t>Attraverso nella nostra vita</a:t>
            </a:r>
            <a:endParaRPr lang="it-IT" dirty="0"/>
          </a:p>
        </p:txBody>
      </p:sp>
      <p:sp>
        <p:nvSpPr>
          <p:cNvPr id="5" name="Titolo 1"/>
          <p:cNvSpPr txBox="1">
            <a:spLocks/>
          </p:cNvSpPr>
          <p:nvPr/>
        </p:nvSpPr>
        <p:spPr>
          <a:xfrm>
            <a:off x="415925" y="754516"/>
            <a:ext cx="8308975"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i="1" dirty="0" smtClean="0"/>
              <a:t>La vita cambia</a:t>
            </a:r>
            <a:endParaRPr lang="it-IT" i="1" dirty="0"/>
          </a:p>
        </p:txBody>
      </p:sp>
      <p:sp>
        <p:nvSpPr>
          <p:cNvPr id="6" name="Titolo 1"/>
          <p:cNvSpPr txBox="1">
            <a:spLocks/>
          </p:cNvSpPr>
          <p:nvPr/>
        </p:nvSpPr>
        <p:spPr>
          <a:xfrm>
            <a:off x="3873529" y="273362"/>
            <a:ext cx="5119385" cy="918349"/>
          </a:xfrm>
          <a:prstGeom prst="rect">
            <a:avLst/>
          </a:prstGeom>
        </p:spPr>
        <p:txBody>
          <a:bodyPr vert="horz" lIns="91440" tIns="45720" rIns="91440" bIns="45720" rtlCol="0" anchor="b" anchorCtr="0">
            <a:normAutofit fontScale="90000"/>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z="6000" b="1" smtClean="0">
                <a:solidFill>
                  <a:schemeClr val="accent3"/>
                </a:solidFill>
                <a:latin typeface="Arial Rounded MT Bold"/>
                <a:cs typeface="Arial Rounded MT Bold"/>
              </a:rPr>
              <a:t>ATTRAVERSO</a:t>
            </a:r>
            <a:endParaRPr lang="it-IT" sz="6000" b="1" dirty="0">
              <a:solidFill>
                <a:schemeClr val="accent3"/>
              </a:solidFill>
              <a:latin typeface="Arial Rounded MT Bold"/>
              <a:cs typeface="Arial Rounded MT Bold"/>
            </a:endParaRPr>
          </a:p>
        </p:txBody>
      </p:sp>
      <p:pic>
        <p:nvPicPr>
          <p:cNvPr id="7" name="Immagin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4"/>
          <p:cNvSpPr txBox="1">
            <a:spLocks noChangeArrowheads="1"/>
          </p:cNvSpPr>
          <p:nvPr/>
        </p:nvSpPr>
        <p:spPr bwMode="auto">
          <a:xfrm>
            <a:off x="951212" y="732537"/>
            <a:ext cx="29223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b="1" dirty="0" smtClean="0">
                <a:solidFill>
                  <a:schemeClr val="accent3"/>
                </a:solidFill>
              </a:rPr>
              <a:t>Azione Cattolica </a:t>
            </a:r>
            <a:r>
              <a:rPr lang="it-IT" sz="18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9" name="Immagine 8"/>
          <p:cNvPicPr/>
          <p:nvPr/>
        </p:nvPicPr>
        <p:blipFill>
          <a:blip r:embed="rId6">
            <a:extLst>
              <a:ext uri="{28A0092B-C50C-407E-A947-70E740481C1C}">
                <a14:useLocalDpi xmlns:a14="http://schemas.microsoft.com/office/drawing/2010/main" val="0"/>
              </a:ext>
            </a:extLst>
          </a:blip>
          <a:stretch>
            <a:fillRect/>
          </a:stretch>
        </p:blipFill>
        <p:spPr>
          <a:xfrm>
            <a:off x="5472402" y="2756646"/>
            <a:ext cx="789854" cy="843540"/>
          </a:xfrm>
          <a:prstGeom prst="rect">
            <a:avLst/>
          </a:prstGeom>
        </p:spPr>
      </p:pic>
      <p:pic>
        <p:nvPicPr>
          <p:cNvPr id="10" name="Immagine 9"/>
          <p:cNvPicPr/>
          <p:nvPr/>
        </p:nvPicPr>
        <p:blipFill>
          <a:blip r:embed="rId7">
            <a:extLst>
              <a:ext uri="{28A0092B-C50C-407E-A947-70E740481C1C}">
                <a14:useLocalDpi xmlns:a14="http://schemas.microsoft.com/office/drawing/2010/main" val="0"/>
              </a:ext>
            </a:extLst>
          </a:blip>
          <a:stretch>
            <a:fillRect/>
          </a:stretch>
        </p:blipFill>
        <p:spPr>
          <a:xfrm>
            <a:off x="6262256" y="2756646"/>
            <a:ext cx="918924" cy="937899"/>
          </a:xfrm>
          <a:prstGeom prst="rect">
            <a:avLst/>
          </a:prstGeom>
        </p:spPr>
      </p:pic>
      <p:pic>
        <p:nvPicPr>
          <p:cNvPr id="11" name="Immagine 10"/>
          <p:cNvPicPr/>
          <p:nvPr/>
        </p:nvPicPr>
        <p:blipFill>
          <a:blip r:embed="rId8">
            <a:extLst>
              <a:ext uri="{28A0092B-C50C-407E-A947-70E740481C1C}">
                <a14:useLocalDpi xmlns:a14="http://schemas.microsoft.com/office/drawing/2010/main" val="0"/>
              </a:ext>
            </a:extLst>
          </a:blip>
          <a:stretch>
            <a:fillRect/>
          </a:stretch>
        </p:blipFill>
        <p:spPr>
          <a:xfrm>
            <a:off x="5046733" y="3778982"/>
            <a:ext cx="492270" cy="669636"/>
          </a:xfrm>
          <a:prstGeom prst="rect">
            <a:avLst/>
          </a:prstGeom>
          <a:ln>
            <a:solidFill>
              <a:schemeClr val="tx1"/>
            </a:solidFill>
          </a:ln>
        </p:spPr>
      </p:pic>
      <p:pic>
        <p:nvPicPr>
          <p:cNvPr id="12" name="Immagine 11"/>
          <p:cNvPicPr/>
          <p:nvPr/>
        </p:nvPicPr>
        <p:blipFill>
          <a:blip r:embed="rId9">
            <a:extLst>
              <a:ext uri="{28A0092B-C50C-407E-A947-70E740481C1C}">
                <a14:useLocalDpi xmlns:a14="http://schemas.microsoft.com/office/drawing/2010/main" val="0"/>
              </a:ext>
            </a:extLst>
          </a:blip>
          <a:stretch>
            <a:fillRect/>
          </a:stretch>
        </p:blipFill>
        <p:spPr>
          <a:xfrm>
            <a:off x="5572416" y="3795801"/>
            <a:ext cx="464993" cy="635998"/>
          </a:xfrm>
          <a:prstGeom prst="rect">
            <a:avLst/>
          </a:prstGeom>
          <a:ln>
            <a:solidFill>
              <a:schemeClr val="tx1"/>
            </a:solidFill>
          </a:ln>
        </p:spPr>
      </p:pic>
      <p:pic>
        <p:nvPicPr>
          <p:cNvPr id="13" name="Immagine 12"/>
          <p:cNvPicPr/>
          <p:nvPr/>
        </p:nvPicPr>
        <p:blipFill>
          <a:blip r:embed="rId10">
            <a:extLst>
              <a:ext uri="{28A0092B-C50C-407E-A947-70E740481C1C}">
                <a14:useLocalDpi xmlns:a14="http://schemas.microsoft.com/office/drawing/2010/main" val="0"/>
              </a:ext>
            </a:extLst>
          </a:blip>
          <a:stretch>
            <a:fillRect/>
          </a:stretch>
        </p:blipFill>
        <p:spPr>
          <a:xfrm>
            <a:off x="5527754" y="4682837"/>
            <a:ext cx="594577" cy="822036"/>
          </a:xfrm>
          <a:prstGeom prst="rect">
            <a:avLst/>
          </a:prstGeom>
          <a:ln>
            <a:solidFill>
              <a:schemeClr val="tx1"/>
            </a:solidFill>
          </a:ln>
        </p:spPr>
      </p:pic>
      <p:pic>
        <p:nvPicPr>
          <p:cNvPr id="14" name="Immagine 13"/>
          <p:cNvPicPr/>
          <p:nvPr/>
        </p:nvPicPr>
        <p:blipFill>
          <a:blip r:embed="rId11">
            <a:extLst>
              <a:ext uri="{28A0092B-C50C-407E-A947-70E740481C1C}">
                <a14:useLocalDpi xmlns:a14="http://schemas.microsoft.com/office/drawing/2010/main" val="0"/>
              </a:ext>
            </a:extLst>
          </a:blip>
          <a:stretch>
            <a:fillRect/>
          </a:stretch>
        </p:blipFill>
        <p:spPr>
          <a:xfrm>
            <a:off x="6282872" y="4682837"/>
            <a:ext cx="571066" cy="822036"/>
          </a:xfrm>
          <a:prstGeom prst="rect">
            <a:avLst/>
          </a:prstGeom>
          <a:ln>
            <a:solidFill>
              <a:schemeClr val="tx1"/>
            </a:solidFill>
          </a:ln>
        </p:spPr>
      </p:pic>
      <p:sp>
        <p:nvSpPr>
          <p:cNvPr id="15" name="Segnaposto contenuto 2"/>
          <p:cNvSpPr txBox="1">
            <a:spLocks/>
          </p:cNvSpPr>
          <p:nvPr/>
        </p:nvSpPr>
        <p:spPr>
          <a:xfrm>
            <a:off x="245265" y="5855855"/>
            <a:ext cx="8308975" cy="60454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spcBef>
                <a:spcPts val="2000"/>
              </a:spcBef>
              <a:buClr>
                <a:schemeClr val="tx1">
                  <a:lumMod val="50000"/>
                  <a:lumOff val="50000"/>
                </a:schemeClr>
              </a:buClr>
              <a:buSzPct val="70000"/>
              <a:buFont typeface="Wingdings" pitchFamily="2" charset="2"/>
              <a:buChar char="l"/>
              <a:defRPr sz="20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tx1">
                  <a:lumMod val="85000"/>
                  <a:lumOff val="15000"/>
                </a:schemeClr>
              </a:buClr>
              <a:buSzPct val="70000"/>
              <a:buFont typeface="Wingdings" pitchFamily="2" charset="2"/>
              <a:buChar char="l"/>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tx1">
                  <a:lumMod val="50000"/>
                  <a:lumOff val="50000"/>
                </a:schemeClr>
              </a:buClr>
              <a:buSzPct val="70000"/>
              <a:buFont typeface="Wingdings" pitchFamily="2" charset="2"/>
              <a:buChar char="l"/>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30388" indent="-228600" algn="l" defTabSz="914400" rtl="0" eaLnBrk="1" latinLnBrk="0" hangingPunct="1">
              <a:spcBef>
                <a:spcPct val="20000"/>
              </a:spcBef>
              <a:buClr>
                <a:schemeClr val="tx1">
                  <a:lumMod val="85000"/>
                  <a:lumOff val="15000"/>
                </a:schemeClr>
              </a:buClr>
              <a:buSzPct val="7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7400" indent="-228600" algn="l" defTabSz="914400" rtl="0" eaLnBrk="1" latinLnBrk="0" hangingPunct="1">
              <a:spcBef>
                <a:spcPct val="20000"/>
              </a:spcBef>
              <a:buClr>
                <a:schemeClr val="tx1">
                  <a:lumMod val="50000"/>
                  <a:lumOff val="50000"/>
                </a:schemeClr>
              </a:buClr>
              <a:buSzPct val="70000"/>
              <a:buFont typeface="Wingdings" pitchFamily="2" charset="2"/>
              <a:buChar char=""/>
              <a:defRPr lang="en-US" sz="1800" kern="1200" dirty="0">
                <a:solidFill>
                  <a:schemeClr val="tx1">
                    <a:lumMod val="75000"/>
                    <a:lumOff val="25000"/>
                  </a:schemeClr>
                </a:solidFill>
                <a:latin typeface="+mn-lt"/>
                <a:ea typeface="+mn-ea"/>
                <a:cs typeface="+mn-cs"/>
              </a:defRPr>
            </a:lvl9pPr>
          </a:lstStyle>
          <a:p>
            <a:pPr marL="0" indent="0">
              <a:buFont typeface="Wingdings" pitchFamily="2" charset="2"/>
              <a:buNone/>
            </a:pPr>
            <a:r>
              <a:rPr lang="it-IT" dirty="0" smtClean="0"/>
              <a:t>Attraverso questi spunti di riflessione prepariamoci al tema della speranza, in vista del prossimo incontro: seguire Gesù alla tomba vuota.</a:t>
            </a:r>
          </a:p>
          <a:p>
            <a:endParaRPr lang="it-IT" dirty="0" smtClean="0"/>
          </a:p>
        </p:txBody>
      </p:sp>
    </p:spTree>
    <p:extLst>
      <p:ext uri="{BB962C8B-B14F-4D97-AF65-F5344CB8AC3E}">
        <p14:creationId xmlns:p14="http://schemas.microsoft.com/office/powerpoint/2010/main" val="3342219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5925" y="1035942"/>
            <a:ext cx="8308975" cy="1143000"/>
          </a:xfrm>
        </p:spPr>
        <p:txBody>
          <a:bodyPr/>
          <a:lstStyle/>
          <a:p>
            <a:pPr algn="r"/>
            <a:r>
              <a:rPr lang="it-IT" dirty="0" smtClean="0"/>
              <a:t>				Preghiamo insieme</a:t>
            </a:r>
            <a:endParaRPr lang="it-IT" dirty="0"/>
          </a:p>
        </p:txBody>
      </p:sp>
      <p:sp>
        <p:nvSpPr>
          <p:cNvPr id="3" name="Segnaposto contenuto 2"/>
          <p:cNvSpPr>
            <a:spLocks noGrp="1"/>
          </p:cNvSpPr>
          <p:nvPr>
            <p:ph idx="1"/>
          </p:nvPr>
        </p:nvSpPr>
        <p:spPr>
          <a:xfrm>
            <a:off x="665298" y="1203817"/>
            <a:ext cx="3564948" cy="5276682"/>
          </a:xfrm>
          <a:solidFill>
            <a:schemeClr val="accent2">
              <a:lumMod val="20000"/>
              <a:lumOff val="80000"/>
            </a:schemeClr>
          </a:solidFill>
          <a:effectLst>
            <a:outerShdw blurRad="50800" dist="38100" dir="2700000" algn="tl" rotWithShape="0">
              <a:srgbClr val="000000">
                <a:alpha val="43000"/>
              </a:srgbClr>
            </a:outerShdw>
          </a:effectLst>
        </p:spPr>
        <p:txBody>
          <a:bodyPr>
            <a:normAutofit fontScale="92500" lnSpcReduction="10000"/>
          </a:bodyPr>
          <a:lstStyle/>
          <a:p>
            <a:pPr marL="0" indent="0">
              <a:spcBef>
                <a:spcPts val="0"/>
              </a:spcBef>
              <a:buNone/>
            </a:pPr>
            <a:endParaRPr lang="it-IT" sz="1100" dirty="0" smtClean="0"/>
          </a:p>
          <a:p>
            <a:pPr marL="0" indent="0">
              <a:spcBef>
                <a:spcPts val="0"/>
              </a:spcBef>
              <a:buNone/>
            </a:pPr>
            <a:r>
              <a:rPr lang="it-IT" sz="1800" dirty="0" smtClean="0"/>
              <a:t>Se qualche volta  trovi </a:t>
            </a:r>
          </a:p>
          <a:p>
            <a:pPr marL="0" indent="0">
              <a:spcBef>
                <a:spcPts val="0"/>
              </a:spcBef>
              <a:buNone/>
            </a:pPr>
            <a:r>
              <a:rPr lang="it-IT" sz="1800" dirty="0" smtClean="0"/>
              <a:t>chiusa la porta del mio cuore,</a:t>
            </a:r>
          </a:p>
          <a:p>
            <a:pPr marL="0" indent="0">
              <a:spcBef>
                <a:spcPts val="0"/>
              </a:spcBef>
              <a:buNone/>
            </a:pPr>
            <a:r>
              <a:rPr lang="it-IT" sz="1800" dirty="0"/>
              <a:t>s</a:t>
            </a:r>
            <a:r>
              <a:rPr lang="it-IT" sz="1800" dirty="0" smtClean="0"/>
              <a:t>fondala ed entra nel mio animo,</a:t>
            </a:r>
          </a:p>
          <a:p>
            <a:pPr marL="0" indent="0">
              <a:spcBef>
                <a:spcPts val="0"/>
              </a:spcBef>
              <a:buNone/>
            </a:pPr>
            <a:r>
              <a:rPr lang="it-IT" sz="1800" dirty="0" smtClean="0"/>
              <a:t>non tornare indietro, o Signore.</a:t>
            </a:r>
          </a:p>
          <a:p>
            <a:pPr marL="0" indent="0">
              <a:spcBef>
                <a:spcPts val="0"/>
              </a:spcBef>
              <a:buNone/>
            </a:pPr>
            <a:endParaRPr lang="it-IT" sz="1800" dirty="0"/>
          </a:p>
          <a:p>
            <a:pPr marL="0" indent="0">
              <a:spcBef>
                <a:spcPts val="0"/>
              </a:spcBef>
              <a:buNone/>
            </a:pPr>
            <a:r>
              <a:rPr lang="it-IT" sz="1800" dirty="0" smtClean="0"/>
              <a:t>Se qualche giorno le corde del liuto</a:t>
            </a:r>
          </a:p>
          <a:p>
            <a:pPr marL="0" indent="0">
              <a:spcBef>
                <a:spcPts val="0"/>
              </a:spcBef>
              <a:buNone/>
            </a:pPr>
            <a:r>
              <a:rPr lang="it-IT" sz="1800" dirty="0" smtClean="0"/>
              <a:t>non fanno risuonare il tuo caro nome,</a:t>
            </a:r>
          </a:p>
          <a:p>
            <a:pPr marL="0" indent="0">
              <a:spcBef>
                <a:spcPts val="0"/>
              </a:spcBef>
              <a:buNone/>
            </a:pPr>
            <a:r>
              <a:rPr lang="it-IT" sz="1800" dirty="0" smtClean="0"/>
              <a:t>per pietà, aspetta un poco,</a:t>
            </a:r>
          </a:p>
          <a:p>
            <a:pPr marL="0" indent="0">
              <a:spcBef>
                <a:spcPts val="0"/>
              </a:spcBef>
              <a:buNone/>
            </a:pPr>
            <a:r>
              <a:rPr lang="it-IT" sz="1800" dirty="0" smtClean="0"/>
              <a:t>non tornare indietro, o Signore.</a:t>
            </a:r>
          </a:p>
          <a:p>
            <a:pPr marL="0" indent="0">
              <a:spcBef>
                <a:spcPts val="0"/>
              </a:spcBef>
              <a:buNone/>
            </a:pPr>
            <a:endParaRPr lang="it-IT" sz="1800" dirty="0"/>
          </a:p>
          <a:p>
            <a:pPr marL="0" indent="0">
              <a:spcBef>
                <a:spcPts val="0"/>
              </a:spcBef>
              <a:buNone/>
            </a:pPr>
            <a:r>
              <a:rPr lang="it-IT" sz="1800" dirty="0" smtClean="0"/>
              <a:t>Se qualche volta la tua voce</a:t>
            </a:r>
          </a:p>
          <a:p>
            <a:pPr marL="0" indent="0">
              <a:spcBef>
                <a:spcPts val="0"/>
              </a:spcBef>
              <a:buNone/>
            </a:pPr>
            <a:r>
              <a:rPr lang="it-IT" sz="1800" dirty="0" smtClean="0"/>
              <a:t>non rompe il mio sonno profondo,</a:t>
            </a:r>
          </a:p>
          <a:p>
            <a:pPr marL="0" indent="0">
              <a:spcBef>
                <a:spcPts val="0"/>
              </a:spcBef>
              <a:buNone/>
            </a:pPr>
            <a:r>
              <a:rPr lang="it-IT" sz="1800" dirty="0" smtClean="0"/>
              <a:t>risvegliami coi colpi del tuo tuono,</a:t>
            </a:r>
          </a:p>
          <a:p>
            <a:pPr marL="0" indent="0">
              <a:spcBef>
                <a:spcPts val="0"/>
              </a:spcBef>
              <a:buNone/>
            </a:pPr>
            <a:r>
              <a:rPr lang="it-IT" sz="1800" dirty="0" smtClean="0"/>
              <a:t>non tornare indietro, o Signore.</a:t>
            </a:r>
          </a:p>
          <a:p>
            <a:pPr marL="0" indent="0">
              <a:spcBef>
                <a:spcPts val="0"/>
              </a:spcBef>
              <a:buNone/>
            </a:pPr>
            <a:endParaRPr lang="it-IT" sz="1800" dirty="0"/>
          </a:p>
          <a:p>
            <a:pPr marL="0" indent="0">
              <a:spcBef>
                <a:spcPts val="0"/>
              </a:spcBef>
              <a:buNone/>
            </a:pPr>
            <a:r>
              <a:rPr lang="it-IT" sz="1800" dirty="0" smtClean="0"/>
              <a:t>Se qualche giorno faccio sedere</a:t>
            </a:r>
          </a:p>
          <a:p>
            <a:pPr marL="0" indent="0">
              <a:spcBef>
                <a:spcPts val="0"/>
              </a:spcBef>
              <a:buNone/>
            </a:pPr>
            <a:r>
              <a:rPr lang="it-IT" sz="1800" dirty="0" smtClean="0"/>
              <a:t>altri sul tuo trono,</a:t>
            </a:r>
          </a:p>
          <a:p>
            <a:pPr marL="0" indent="0">
              <a:spcBef>
                <a:spcPts val="0"/>
              </a:spcBef>
              <a:buNone/>
            </a:pPr>
            <a:r>
              <a:rPr lang="it-IT" sz="1800" dirty="0" smtClean="0"/>
              <a:t>o Re di tutti i giorni della mia vita,</a:t>
            </a:r>
          </a:p>
          <a:p>
            <a:pPr marL="0" indent="0">
              <a:spcBef>
                <a:spcPts val="0"/>
              </a:spcBef>
              <a:buNone/>
            </a:pPr>
            <a:r>
              <a:rPr lang="it-IT" sz="1800" dirty="0" smtClean="0"/>
              <a:t>non tornare indietro, o Signore.</a:t>
            </a:r>
          </a:p>
          <a:p>
            <a:pPr marL="0" indent="0">
              <a:spcBef>
                <a:spcPts val="0"/>
              </a:spcBef>
              <a:buNone/>
            </a:pPr>
            <a:endParaRPr lang="it-IT" sz="1800" dirty="0"/>
          </a:p>
          <a:p>
            <a:pPr marL="0" indent="0">
              <a:spcBef>
                <a:spcPts val="0"/>
              </a:spcBef>
              <a:buNone/>
            </a:pPr>
            <a:r>
              <a:rPr lang="it-IT" sz="1800" i="1" dirty="0" err="1" smtClean="0"/>
              <a:t>Tagore</a:t>
            </a:r>
            <a:endParaRPr lang="it-IT" sz="1800" i="1" dirty="0"/>
          </a:p>
        </p:txBody>
      </p:sp>
      <p:sp>
        <p:nvSpPr>
          <p:cNvPr id="4" name="Titolo 1"/>
          <p:cNvSpPr txBox="1">
            <a:spLocks/>
          </p:cNvSpPr>
          <p:nvPr/>
        </p:nvSpPr>
        <p:spPr>
          <a:xfrm>
            <a:off x="3873529" y="273362"/>
            <a:ext cx="5119385" cy="918349"/>
          </a:xfrm>
          <a:prstGeom prst="rect">
            <a:avLst/>
          </a:prstGeom>
        </p:spPr>
        <p:txBody>
          <a:bodyPr vert="horz" lIns="91440" tIns="45720" rIns="91440" bIns="45720" rtlCol="0" anchor="b" anchorCtr="0">
            <a:normAutofit fontScale="90000"/>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it-IT" sz="6000" b="1" smtClean="0">
                <a:solidFill>
                  <a:schemeClr val="accent3"/>
                </a:solidFill>
                <a:latin typeface="Arial Rounded MT Bold"/>
                <a:cs typeface="Arial Rounded MT Bold"/>
              </a:rPr>
              <a:t>ATTRAVERSO</a:t>
            </a:r>
            <a:endParaRPr lang="it-IT" sz="6000" b="1" dirty="0">
              <a:solidFill>
                <a:schemeClr val="accent3"/>
              </a:solidFill>
              <a:latin typeface="Arial Rounded MT Bold"/>
              <a:cs typeface="Arial Rounded MT Bold"/>
            </a:endParaRPr>
          </a:p>
        </p:txBody>
      </p:sp>
      <p:pic>
        <p:nvPicPr>
          <p:cNvPr id="5"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951212" y="732537"/>
            <a:ext cx="29223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b="1" dirty="0" smtClean="0">
                <a:solidFill>
                  <a:schemeClr val="accent3"/>
                </a:solidFill>
              </a:rPr>
              <a:t>Azione Cattolica </a:t>
            </a:r>
            <a:r>
              <a:rPr lang="it-IT" sz="1800" b="1" dirty="0">
                <a:solidFill>
                  <a:schemeClr val="accent3"/>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pic>
        <p:nvPicPr>
          <p:cNvPr id="7" name="Immagine 6" descr="risorto_scrovegni_inter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760" y="2769803"/>
            <a:ext cx="1708865" cy="3459241"/>
          </a:xfrm>
          <a:prstGeom prst="rect">
            <a:avLst/>
          </a:prstGeom>
        </p:spPr>
      </p:pic>
    </p:spTree>
    <p:extLst>
      <p:ext uri="{BB962C8B-B14F-4D97-AF65-F5344CB8AC3E}">
        <p14:creationId xmlns:p14="http://schemas.microsoft.com/office/powerpoint/2010/main" val="33422194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posizione">
  <a:themeElements>
    <a:clrScheme name="Esposizione">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Esposizione">
      <a:majorFont>
        <a:latin typeface="Calibri"/>
        <a:ea typeface=""/>
        <a:cs typeface=""/>
        <a:font script="Jpan" typeface="ＭＳ ゴシック"/>
      </a:majorFont>
      <a:minorFont>
        <a:latin typeface="Calibri"/>
        <a:ea typeface=""/>
        <a:cs typeface=""/>
        <a:font script="Jpan" typeface="ＭＳ ゴシック"/>
      </a:minorFont>
    </a:fontScheme>
    <a:fmtScheme name="Esposizione">
      <a:fillStyleLst>
        <a:solidFill>
          <a:schemeClr val="phClr"/>
        </a:solidFill>
        <a:gradFill rotWithShape="1">
          <a:gsLst>
            <a:gs pos="0">
              <a:schemeClr val="phClr">
                <a:tint val="100000"/>
                <a:satMod val="130000"/>
              </a:schemeClr>
            </a:gs>
            <a:gs pos="100000">
              <a:schemeClr val="phClr">
                <a:tint val="50000"/>
                <a:satMod val="150000"/>
              </a:schemeClr>
            </a:gs>
          </a:gsLst>
          <a:lin ang="16200000" scaled="1"/>
        </a:gradFill>
        <a:gradFill rotWithShape="1">
          <a:gsLst>
            <a:gs pos="0">
              <a:schemeClr val="phClr">
                <a:shade val="93000"/>
                <a:satMod val="130000"/>
              </a:schemeClr>
            </a:gs>
            <a:gs pos="60000">
              <a:schemeClr val="phClr">
                <a:tint val="80000"/>
                <a:shade val="93000"/>
                <a:satMod val="130000"/>
              </a:schemeClr>
            </a:gs>
            <a:gs pos="100000">
              <a:schemeClr val="phClr">
                <a:tint val="50000"/>
                <a:shade val="94000"/>
                <a:alpha val="100000"/>
                <a:satMod val="135000"/>
              </a:schemeClr>
            </a:gs>
          </a:gsLst>
          <a:lin ang="16200000" scaled="0"/>
        </a:gra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34925" cap="flat" cmpd="sng" algn="ctr">
          <a:gradFill>
            <a:gsLst>
              <a:gs pos="0">
                <a:schemeClr val="accent1">
                  <a:lumMod val="40000"/>
                  <a:lumOff val="60000"/>
                </a:schemeClr>
              </a:gs>
              <a:gs pos="50000">
                <a:schemeClr val="accent1"/>
              </a:gs>
              <a:gs pos="100000">
                <a:schemeClr val="accent1">
                  <a:lumMod val="50000"/>
                </a:schemeClr>
              </a:gs>
            </a:gsLst>
            <a:lin ang="18600000" scaled="0"/>
          </a:gradFill>
          <a:prstDash val="solid"/>
        </a:ln>
      </a:lnStyleLst>
      <a:effectStyleLst>
        <a:effectStyle>
          <a:effectLst/>
        </a:effectStyle>
        <a:effectStyle>
          <a:effectLst>
            <a:innerShdw blurRad="50800" dist="25400" dir="13500000">
              <a:srgbClr val="C0C0C0">
                <a:alpha val="75000"/>
              </a:srgbClr>
            </a:innerShdw>
            <a:outerShdw blurRad="63500" dist="38100" dir="5400000" sx="105000" sy="105000" algn="br" rotWithShape="0">
              <a:srgbClr val="000000">
                <a:alpha val="30000"/>
              </a:srgbClr>
            </a:outerShdw>
          </a:effectLst>
        </a:effectStyle>
        <a:effectStyle>
          <a:effectLst>
            <a:innerShdw blurRad="50800" dist="25400" dir="16200000">
              <a:srgbClr val="C0C0C0">
                <a:alpha val="75000"/>
              </a:srgbClr>
            </a:innerShdw>
            <a:reflection blurRad="63500" stA="40000" endPos="50000" dist="127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a:blip xmlns:r="http://schemas.openxmlformats.org/officeDocument/2006/relationships" r:embed="rId1"/>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Esposizione.thmx</Template>
  <TotalTime>5216</TotalTime>
  <Words>472</Words>
  <Application>Microsoft Office PowerPoint</Application>
  <PresentationFormat>Presentazione su schermo (4:3)</PresentationFormat>
  <Paragraphs>63</Paragraphs>
  <Slides>5</Slides>
  <Notes>0</Notes>
  <HiddenSlides>0</HiddenSlides>
  <MMClips>0</MMClips>
  <ScaleCrop>false</ScaleCrop>
  <HeadingPairs>
    <vt:vector size="4" baseType="variant">
      <vt:variant>
        <vt:lpstr>Tema</vt:lpstr>
      </vt:variant>
      <vt:variant>
        <vt:i4>1</vt:i4>
      </vt:variant>
      <vt:variant>
        <vt:lpstr>Titoli diapositive</vt:lpstr>
      </vt:variant>
      <vt:variant>
        <vt:i4>5</vt:i4>
      </vt:variant>
    </vt:vector>
  </HeadingPairs>
  <TitlesOfParts>
    <vt:vector size="6" baseType="lpstr">
      <vt:lpstr>Esposizione</vt:lpstr>
      <vt:lpstr>ATTRAVERSO</vt:lpstr>
      <vt:lpstr>Il luogo dell’attraverso: la strada</vt:lpstr>
      <vt:lpstr>Cosa dice la Parola</vt:lpstr>
      <vt:lpstr>Attraverso nella nostra vita</vt:lpstr>
      <vt:lpstr>    Preghiamo insieme</vt:lpstr>
    </vt:vector>
  </TitlesOfParts>
  <Company>Sara Iotti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SOTTO</dc:title>
  <dc:creator>Sara Iotti</dc:creator>
  <cp:lastModifiedBy>Andrea Cavazzoni</cp:lastModifiedBy>
  <cp:revision>114</cp:revision>
  <dcterms:created xsi:type="dcterms:W3CDTF">2016-08-22T20:34:07Z</dcterms:created>
  <dcterms:modified xsi:type="dcterms:W3CDTF">2017-10-05T20:21:14Z</dcterms:modified>
</cp:coreProperties>
</file>