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52B82D-7344-4740-8C09-AE35BAAE8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A18723-6A46-8D41-95A6-B257E7CCA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41E1F6-BAB7-2143-9B75-9302A159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79CBC1-C666-8049-B67E-31EDCA52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347702-B0AE-5846-9B00-86E226B4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29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46CF3-1DAE-3344-A2A4-B917B90F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FBA560-C7B9-4E4C-B2E2-160E4E31F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AA2A18-47A4-3048-82DB-4D39E2D9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BE0A9C-CB7C-E24A-823E-37F304B9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750992-BC6E-F249-8830-C28ADFC5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94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23A18BB-652C-4F4E-8D9C-CBB3E3D21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1FB565-69EA-0E4B-B685-DB37A0A53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5089CE-933F-044C-B52B-385F0001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196522-B970-A64F-BFA7-4F47F3A8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1DBDE4-F793-0143-8F60-799B8109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4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699B8-FB47-5349-8440-3D2AF06E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698410-B27B-D547-8B95-A87F0BE2E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B58F69-DDA1-C444-8214-0E3C38C0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272DA-FA39-6440-9E68-060A3797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0AB39-FD78-914F-A6DD-D00A2021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0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E20E9B-F00C-E74D-A6E8-41B7B7BD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965E23-4244-A24E-A002-5189476B2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290A0A-676B-AF4E-ABF5-3DE79038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450C1A-2094-1E4C-93A4-9A901C20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91A17F-439E-CD40-A487-1A3997A9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56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E781A2-893B-DF43-9519-2817661C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803C00-77CD-A44B-91F4-4C26306CA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8917A7-C4E7-F44C-A684-3513E2005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836574-FB0D-504F-A75A-BB501B46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C9E0E2-22C8-2249-8625-C78585AD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1364D2-F7F3-C349-8AD6-BC444A16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11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0E26B2-30BC-304A-8CC4-9E1760A5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BFBD4-AADF-EC47-84A8-9F7E4438A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19DC70-BF5A-8A40-A57A-5668FF478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E8260AC-A19D-5448-8D7E-67120091F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DF1C322-B881-6D45-9C99-C7051B9A2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4BE064D-1A93-E84B-B4A5-64C7E800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B9E267-B46C-584F-814D-B91BF7E1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AB71D0-02E1-2E4F-ADDD-5C691EC7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62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9B8014-46DA-E943-B599-FF11BFB0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B310D2-8F17-4D41-A752-B0C08515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40AC93-631A-A048-BED6-47BB953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61AE56-61B2-5B49-A919-67ACBACF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36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95F6AB9-18B5-C64B-97A7-B42DAAFA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6D6C57-AB0C-D94F-B30E-9F679D70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7EB19B-5034-D042-A575-735EE5BF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21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7687E-4C2F-0743-B4CD-AE16842E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81E2EF-5A06-E047-ACAA-A089CF69E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3B0C86-334E-A646-AE47-94C8F04D7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38204E-5DE6-7648-A896-E4844384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A4C34F-2BC8-F644-A623-182B82E24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AED955-F07E-6C4F-BDB3-2A84338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90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A9475-2F2D-A04E-AF24-EB3F9A67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13D3B1-C6A3-B74C-B9B4-D7CF75C8D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FFFA30-0025-CE43-AC35-A30477416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43238D-3429-E64C-8DB1-BEF75FAB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4CC38E-04B9-9643-A585-74CE742F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A1F55B-9B65-2B4D-846B-EA6FFC0B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02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93CBAD-24A3-D44B-A967-1C1EF294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3D0149-AB23-9948-9490-C7F544CD1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9AFD73-1102-C242-945B-BAF8BC287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175A-7B0B-F24F-A0B5-671092D6BA3F}" type="datetimeFigureOut">
              <a:rPr lang="it-IT" smtClean="0"/>
              <a:t>29/08/19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34BA1F-DB70-B64B-948D-BA9DD6BF3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F1F23F-B41D-1240-8471-8AF882B2C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A4A8-92F6-714A-924B-A012C6CBA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14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A06882-44DF-1A4A-BDE8-1BED295B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46545B6-980E-0940-AD9F-918CDA7F7570}"/>
              </a:ext>
            </a:extLst>
          </p:cNvPr>
          <p:cNvSpPr/>
          <p:nvPr/>
        </p:nvSpPr>
        <p:spPr>
          <a:xfrm>
            <a:off x="0" y="0"/>
            <a:ext cx="533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3CE804C-117D-E046-BE20-8C23EEECD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20" y="525514"/>
            <a:ext cx="5069231" cy="1235676"/>
          </a:xfrm>
        </p:spPr>
        <p:txBody>
          <a:bodyPr>
            <a:normAutofit/>
          </a:bodyPr>
          <a:lstStyle/>
          <a:p>
            <a:r>
              <a:rPr lang="it-IT" sz="7200" dirty="0">
                <a:solidFill>
                  <a:srgbClr val="E7DCBA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CHE TEMPO!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95461A4-AA67-9543-8661-01A0D3FC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1387" y="5096811"/>
            <a:ext cx="8144134" cy="1117687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rgbClr val="E7DCBA"/>
                </a:solidFill>
              </a:rPr>
              <a:t>PERCORSO FORMATIVO </a:t>
            </a:r>
          </a:p>
          <a:p>
            <a:pPr algn="r"/>
            <a:r>
              <a:rPr lang="it-IT" sz="2800" b="1" dirty="0">
                <a:solidFill>
                  <a:srgbClr val="E7DCBA"/>
                </a:solidFill>
              </a:rPr>
              <a:t>PER GRUPPO ADULTI</a:t>
            </a:r>
          </a:p>
          <a:p>
            <a:pPr algn="r"/>
            <a:r>
              <a:rPr lang="it-IT" sz="2800" b="1" dirty="0">
                <a:solidFill>
                  <a:srgbClr val="E7DCBA"/>
                </a:solidFill>
              </a:rPr>
              <a:t>2019/20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C52F43-90CD-0847-9CFA-4459B64A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3" y="5173380"/>
            <a:ext cx="903759" cy="136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5AC4791-EEB9-A249-AEC4-D9AAC1D7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70" y="4547288"/>
            <a:ext cx="2310712" cy="23107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53F81B-D12D-3545-AB71-5F858CE6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3643"/>
            <a:ext cx="2273643" cy="22736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C3A859-5DE1-0C41-AF0A-5D6FA249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3643" cy="2273643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AF7BC3C-E392-AB4D-9A76-F4B4CD47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439" y="272405"/>
            <a:ext cx="5667161" cy="20012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i="1" dirty="0">
                <a:solidFill>
                  <a:srgbClr val="E7DCBA"/>
                </a:solidFill>
              </a:rPr>
              <a:t>«Dicono che c'è un tempo per seminare </a:t>
            </a:r>
            <a:br>
              <a:rPr lang="it-IT" sz="2400" i="1" dirty="0">
                <a:solidFill>
                  <a:srgbClr val="E7DCBA"/>
                </a:solidFill>
              </a:rPr>
            </a:br>
            <a:r>
              <a:rPr lang="it-IT" sz="2400" i="1" dirty="0">
                <a:solidFill>
                  <a:srgbClr val="E7DCBA"/>
                </a:solidFill>
              </a:rPr>
              <a:t>e uno più lungo per aspettare. </a:t>
            </a:r>
            <a:br>
              <a:rPr lang="it-IT" sz="2400" i="1" dirty="0">
                <a:solidFill>
                  <a:srgbClr val="E7DCBA"/>
                </a:solidFill>
              </a:rPr>
            </a:br>
            <a:r>
              <a:rPr lang="it-IT" sz="2400" i="1" dirty="0">
                <a:solidFill>
                  <a:srgbClr val="E7DCBA"/>
                </a:solidFill>
              </a:rPr>
              <a:t>Io dico che c'era un tempo sognato </a:t>
            </a:r>
            <a:br>
              <a:rPr lang="it-IT" sz="2400" i="1" dirty="0">
                <a:solidFill>
                  <a:srgbClr val="E7DCBA"/>
                </a:solidFill>
              </a:rPr>
            </a:br>
            <a:r>
              <a:rPr lang="it-IT" sz="2400" i="1" dirty="0">
                <a:solidFill>
                  <a:srgbClr val="E7DCBA"/>
                </a:solidFill>
              </a:rPr>
              <a:t>che bisognava sognare!»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i="1" dirty="0">
                <a:solidFill>
                  <a:schemeClr val="bg1"/>
                </a:solidFill>
              </a:rPr>
              <a:t>			</a:t>
            </a:r>
            <a:r>
              <a:rPr lang="it-IT" sz="1800" i="1" dirty="0">
                <a:solidFill>
                  <a:srgbClr val="E7DCBA"/>
                </a:solidFill>
              </a:rPr>
              <a:t>(«C’è tempo» - Ivano Fossati)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854203-0CE3-2244-8EA8-81740DAE9A3C}"/>
              </a:ext>
            </a:extLst>
          </p:cNvPr>
          <p:cNvSpPr txBox="1"/>
          <p:nvPr/>
        </p:nvSpPr>
        <p:spPr>
          <a:xfrm>
            <a:off x="3260035" y="2996880"/>
            <a:ext cx="85771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</a:rPr>
              <a:t>Recitano così i versi di questa canzone di Ivano Fossati.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Un tempo da vivere, un tempo da sognare, un tempo da custodire …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Eppure sembra che negli ultimi tempi sia un po’ problematico il 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rapporto degli adulti con il tempo. Si sentono spesso espressioni come 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«Non ho tempo», «Non possiamo perdere tempo», «Erano altri tempi»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Adulti che sembrano far fatica a stare al tempo dei cambiamenti,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che sembrano rincorrere il tempo o rimpiangerlo.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Eppure la dimensione del tempo è una delle dimensioni in cui possono 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incontrarsi la creatività di Dio e la creatività dell’uomo. </a:t>
            </a:r>
          </a:p>
          <a:p>
            <a:pPr algn="r"/>
            <a:r>
              <a:rPr lang="it-IT" sz="2000" dirty="0">
                <a:solidFill>
                  <a:srgbClr val="FFFF00"/>
                </a:solidFill>
              </a:rPr>
              <a:t>Proprio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>
                <a:solidFill>
                  <a:srgbClr val="FFFF00"/>
                </a:solidFill>
              </a:rPr>
              <a:t>agli adulti è chiesto di diventare protagonisti attivi del proprio tempo,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di abitarlo, di cogliere il ‘tempo favorevole’ per annunciare il Vangelo!</a:t>
            </a:r>
          </a:p>
        </p:txBody>
      </p:sp>
    </p:spTree>
    <p:extLst>
      <p:ext uri="{BB962C8B-B14F-4D97-AF65-F5344CB8AC3E}">
        <p14:creationId xmlns:p14="http://schemas.microsoft.com/office/powerpoint/2010/main" val="82758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5AC4791-EEB9-A249-AEC4-D9AAC1D7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70" y="4547288"/>
            <a:ext cx="2310712" cy="23107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53F81B-D12D-3545-AB71-5F858CE6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3643"/>
            <a:ext cx="2273643" cy="22736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C3A859-5DE1-0C41-AF0A-5D6FA249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3643" cy="2273643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847F014-EB09-A143-A0A7-A4703FC83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480" y="982085"/>
            <a:ext cx="8667729" cy="53690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È un tempo da custodire</a:t>
            </a:r>
            <a:r>
              <a:rPr lang="it-IT" sz="2000" dirty="0">
                <a:solidFill>
                  <a:srgbClr val="E7DCBA"/>
                </a:solidFill>
              </a:rPr>
              <a:t>: </a:t>
            </a:r>
            <a:r>
              <a:rPr lang="it-IT" sz="2000" b="1" dirty="0">
                <a:solidFill>
                  <a:schemeClr val="bg1"/>
                </a:solidFill>
              </a:rPr>
              <a:t>il tempo della vita che ci è stato donato, il tempo attuale in cui viviamo, con tutte le sue sfumature e le sue contraddizioni, in cui scorgere le sorprese dell’agire di Dio nelle vite delle persone e nella storia.</a:t>
            </a:r>
          </a:p>
          <a:p>
            <a:pPr>
              <a:lnSpc>
                <a:spcPct val="120000"/>
              </a:lnSpc>
            </a:pPr>
            <a:endParaRPr lang="it-IT" sz="20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it-IT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È un tempo da abitare: </a:t>
            </a:r>
            <a:r>
              <a:rPr lang="it-IT" sz="2000" b="1" dirty="0">
                <a:solidFill>
                  <a:schemeClr val="bg1"/>
                </a:solidFill>
              </a:rPr>
              <a:t>lo spazio per sperimentare la bellezza dello «stile» del dialogo e del confronto con la competenza e la pazienza di chi si interroga, sta nelle domande, prova a condividere possibili prospettive con gli altri … crea un laboratorio di dialogo tra le generazioni.</a:t>
            </a:r>
          </a:p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È un tempo da condividere:</a:t>
            </a:r>
            <a:r>
              <a:rPr lang="it-IT" sz="2000" b="1" dirty="0">
                <a:solidFill>
                  <a:schemeClr val="bg1"/>
                </a:solidFill>
              </a:rPr>
              <a:t> il tempo di camminare accanto all’altro, in cui ritornare a sperimentare la capacità del farsi compagni di viaggio, riscoprendo il valore della fraternità … lo spazio dei volti che sapremo incrociare, delle mani che sapremo stringere, della capacità di essere creativi e attenti alle esigenze di tutti.</a:t>
            </a:r>
            <a:endParaRPr lang="it-IT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5AC4791-EEB9-A249-AEC4-D9AAC1D7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70" y="4547288"/>
            <a:ext cx="2310712" cy="23107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53F81B-D12D-3545-AB71-5F858CE6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3643"/>
            <a:ext cx="2273643" cy="22736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C3A859-5DE1-0C41-AF0A-5D6FA249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3643" cy="2273643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55E1623-8492-A545-9512-F7464124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884" y="705015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E7DCBA"/>
                </a:solidFill>
              </a:rPr>
              <a:t>DINAMICA VITA – PAROLA – VITA</a:t>
            </a:r>
            <a:br>
              <a:rPr lang="it-IT" b="1" dirty="0">
                <a:solidFill>
                  <a:srgbClr val="E7DCBA"/>
                </a:solidFill>
              </a:rPr>
            </a:br>
            <a:r>
              <a:rPr lang="it-IT" b="1" dirty="0">
                <a:solidFill>
                  <a:srgbClr val="E7DCBA"/>
                </a:solidFill>
              </a:rPr>
              <a:t>Pag. 15</a:t>
            </a:r>
            <a:br>
              <a:rPr lang="it-IT" dirty="0"/>
            </a:br>
            <a:endParaRPr lang="it-IT" b="1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3C74884-70E1-E441-8D64-7812DAEE6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292" y="2611271"/>
            <a:ext cx="9905999" cy="354171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rgbClr val="E7DCBA"/>
                </a:solidFill>
              </a:rPr>
              <a:t>I TRE PASSI del PERCORSO di OGNI TAPPA: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b="1" dirty="0">
                <a:solidFill>
                  <a:srgbClr val="E7DCBA"/>
                </a:solidFill>
              </a:rPr>
              <a:t>LA VITA SI RACCONTA: crediamo che la vita vada raccontata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b="1" dirty="0">
                <a:solidFill>
                  <a:srgbClr val="E7DCBA"/>
                </a:solidFill>
              </a:rPr>
              <a:t>LA PAROLA ILLUMINA: crediamo che la Parola illumini la vita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b="1" dirty="0">
                <a:solidFill>
                  <a:srgbClr val="E7DCBA"/>
                </a:solidFill>
              </a:rPr>
              <a:t>LA VITA CAMBIA: crediamo che, in questo intreccio, la vita cambi.</a:t>
            </a:r>
          </a:p>
        </p:txBody>
      </p:sp>
    </p:spTree>
    <p:extLst>
      <p:ext uri="{BB962C8B-B14F-4D97-AF65-F5344CB8AC3E}">
        <p14:creationId xmlns:p14="http://schemas.microsoft.com/office/powerpoint/2010/main" val="409436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5AC4791-EEB9-A249-AEC4-D9AAC1D7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70" y="4547288"/>
            <a:ext cx="2310712" cy="23107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53F81B-D12D-3545-AB71-5F858CE6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3643"/>
            <a:ext cx="2273643" cy="22736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C3A859-5DE1-0C41-AF0A-5D6FA249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3643" cy="2273643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63E576DF-D98F-D54D-A234-214F6B3F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433" y="520050"/>
            <a:ext cx="9905998" cy="1478570"/>
          </a:xfrm>
        </p:spPr>
        <p:txBody>
          <a:bodyPr/>
          <a:lstStyle/>
          <a:p>
            <a:r>
              <a:rPr lang="it-IT" b="1" dirty="0">
                <a:solidFill>
                  <a:srgbClr val="E7DCBA"/>
                </a:solidFill>
              </a:rPr>
              <a:t>IL</a:t>
            </a:r>
            <a:r>
              <a:rPr lang="it-IT" b="1" dirty="0"/>
              <a:t> </a:t>
            </a:r>
            <a:r>
              <a:rPr lang="it-IT" b="1" dirty="0">
                <a:solidFill>
                  <a:srgbClr val="C00000"/>
                </a:solidFill>
              </a:rPr>
              <a:t>FILO ROSSO </a:t>
            </a:r>
            <a:r>
              <a:rPr lang="it-IT" b="1" dirty="0">
                <a:solidFill>
                  <a:srgbClr val="E7DCBA"/>
                </a:solidFill>
              </a:rPr>
              <a:t>DEL PERCORSO </a:t>
            </a:r>
            <a:r>
              <a:rPr lang="it-IT" dirty="0"/>
              <a:t>	</a:t>
            </a:r>
            <a:endParaRPr lang="it-IT" sz="1800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2D2E896D-0E61-5B44-B770-8C8DE425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433" y="2273643"/>
            <a:ext cx="9349475" cy="354171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E7DCBA"/>
                </a:solidFill>
              </a:rPr>
              <a:t>Il filo rosso quest’anno sarà il racconto di Matteo (25,31-46). È uno dei cinque grandi discorsi di Gesù e ha una valenza escatologica.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E7DCBA"/>
                </a:solidFill>
              </a:rPr>
              <a:t>Ci fa riflettere, infatti, sul tempo, su come lo utilizziamo e sul termine della nostra esperienza umana.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E7DCBA"/>
                </a:solidFill>
              </a:rPr>
              <a:t>Ci spinge a guardare avanti, verso la pienezza e il compimento dell’esistenza.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E7DCBA"/>
                </a:solidFill>
              </a:rPr>
              <a:t>Non descrive ciò che avverrà nel futuro (la fine),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E7DCBA"/>
                </a:solidFill>
              </a:rPr>
              <a:t>ma ci invita a vivere il presente orientando la nostra esistenza verso il Signore e realizzando così, già oggi, una vita buona, bella, beata (il fine).</a:t>
            </a:r>
          </a:p>
        </p:txBody>
      </p:sp>
    </p:spTree>
    <p:extLst>
      <p:ext uri="{BB962C8B-B14F-4D97-AF65-F5344CB8AC3E}">
        <p14:creationId xmlns:p14="http://schemas.microsoft.com/office/powerpoint/2010/main" val="231161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5AC4791-EEB9-A249-AEC4-D9AAC1D7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70" y="4547288"/>
            <a:ext cx="2310712" cy="23107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53F81B-D12D-3545-AB71-5F858CE6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3643"/>
            <a:ext cx="2273643" cy="22736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C3A859-5DE1-0C41-AF0A-5D6FA249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3643" cy="2273643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96286838-C11B-A548-9AE9-8AD0EA19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992" y="2383351"/>
            <a:ext cx="8155224" cy="35417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800" dirty="0">
                <a:solidFill>
                  <a:srgbClr val="E7DCBA"/>
                </a:solidFill>
              </a:rPr>
              <a:t>PRIMA TAPPA: (SENZA) FINE 	</a:t>
            </a:r>
            <a:r>
              <a:rPr lang="it-IT" sz="2800" dirty="0">
                <a:solidFill>
                  <a:srgbClr val="E7DCBA"/>
                </a:solidFill>
                <a:sym typeface="Wingdings" pitchFamily="2" charset="2"/>
              </a:rPr>
              <a:t> Mt 25,11-46</a:t>
            </a:r>
            <a:endParaRPr lang="it-IT" sz="2800" dirty="0">
              <a:solidFill>
                <a:srgbClr val="E7DCBA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800" dirty="0">
                <a:solidFill>
                  <a:srgbClr val="E7DCBA"/>
                </a:solidFill>
              </a:rPr>
              <a:t>SECONDA TAPPA: MEMORIA	</a:t>
            </a:r>
            <a:r>
              <a:rPr lang="it-IT" sz="2800" dirty="0">
                <a:solidFill>
                  <a:srgbClr val="E7DCBA"/>
                </a:solidFill>
                <a:sym typeface="Wingdings" pitchFamily="2" charset="2"/>
              </a:rPr>
              <a:t> Mt 13,47-52</a:t>
            </a:r>
            <a:endParaRPr lang="it-IT" sz="2800" dirty="0">
              <a:solidFill>
                <a:srgbClr val="E7DCBA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800" dirty="0">
                <a:solidFill>
                  <a:srgbClr val="E7DCBA"/>
                </a:solidFill>
              </a:rPr>
              <a:t>TERZA TAPPA: ATTIMO 		</a:t>
            </a:r>
            <a:r>
              <a:rPr lang="it-IT" sz="2800" dirty="0">
                <a:solidFill>
                  <a:srgbClr val="E7DCBA"/>
                </a:solidFill>
                <a:sym typeface="Wingdings" pitchFamily="2" charset="2"/>
              </a:rPr>
              <a:t> Mt 2,19-23</a:t>
            </a:r>
            <a:endParaRPr lang="it-IT" sz="2800" dirty="0">
              <a:solidFill>
                <a:srgbClr val="E7DCBA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800" dirty="0">
                <a:solidFill>
                  <a:srgbClr val="E7DCBA"/>
                </a:solidFill>
              </a:rPr>
              <a:t>QUARTA TAPPA: IMPREVISTO	</a:t>
            </a:r>
            <a:r>
              <a:rPr lang="it-IT" sz="2800" dirty="0">
                <a:solidFill>
                  <a:srgbClr val="E7DCBA"/>
                </a:solidFill>
                <a:sym typeface="Wingdings" pitchFamily="2" charset="2"/>
              </a:rPr>
              <a:t> Mt 25,1-13</a:t>
            </a:r>
            <a:endParaRPr lang="it-IT" sz="2800" dirty="0">
              <a:solidFill>
                <a:srgbClr val="E7DCBA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800" dirty="0">
                <a:solidFill>
                  <a:srgbClr val="E7DCBA"/>
                </a:solidFill>
              </a:rPr>
              <a:t>QUINTA TAPPA: ATTESA		</a:t>
            </a:r>
            <a:r>
              <a:rPr lang="it-IT" sz="2800" dirty="0">
                <a:solidFill>
                  <a:srgbClr val="E7DCBA"/>
                </a:solidFill>
                <a:sym typeface="Wingdings" pitchFamily="2" charset="2"/>
              </a:rPr>
              <a:t> Mt 16,21-28</a:t>
            </a:r>
            <a:endParaRPr lang="it-IT" sz="2800" dirty="0">
              <a:solidFill>
                <a:srgbClr val="E7DCBA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1CB2AB62-6BDE-7547-AF06-BBCCD375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628" y="665864"/>
            <a:ext cx="3233416" cy="1478570"/>
          </a:xfrm>
        </p:spPr>
        <p:txBody>
          <a:bodyPr>
            <a:noAutofit/>
          </a:bodyPr>
          <a:lstStyle/>
          <a:p>
            <a:r>
              <a:rPr lang="it-IT" sz="6000" b="1" dirty="0">
                <a:solidFill>
                  <a:srgbClr val="E7DCBA"/>
                </a:solidFill>
              </a:rPr>
              <a:t>LE TAPPE</a:t>
            </a:r>
          </a:p>
        </p:txBody>
      </p:sp>
    </p:spTree>
    <p:extLst>
      <p:ext uri="{BB962C8B-B14F-4D97-AF65-F5344CB8AC3E}">
        <p14:creationId xmlns:p14="http://schemas.microsoft.com/office/powerpoint/2010/main" val="1768117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484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Phosphate Inline</vt:lpstr>
      <vt:lpstr>Tema di Office</vt:lpstr>
      <vt:lpstr>CHE TEMPO!</vt:lpstr>
      <vt:lpstr>Presentazione standard di PowerPoint</vt:lpstr>
      <vt:lpstr>Presentazione standard di PowerPoint</vt:lpstr>
      <vt:lpstr>DINAMICA VITA – PAROLA – VITA Pag. 15 </vt:lpstr>
      <vt:lpstr>IL FILO ROSSO DEL PERCORSO  </vt:lpstr>
      <vt:lpstr>LE TAPPE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TEMPO!</dc:title>
  <dc:creator>BEATRICE CAPILUPPI</dc:creator>
  <cp:lastModifiedBy>BEATRICE CAPILUPPI</cp:lastModifiedBy>
  <cp:revision>8</cp:revision>
  <dcterms:created xsi:type="dcterms:W3CDTF">2019-07-29T21:37:57Z</dcterms:created>
  <dcterms:modified xsi:type="dcterms:W3CDTF">2019-08-29T07:14:34Z</dcterms:modified>
</cp:coreProperties>
</file>