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ALLEGATO%201.doc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ALLEGATO%202.doc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ALLEGATO%205.docx" TargetMode="External"/><Relationship Id="rId5" Type="http://schemas.openxmlformats.org/officeDocument/2006/relationships/hyperlink" Target="ALLEGATO%204.docx" TargetMode="External"/><Relationship Id="rId4" Type="http://schemas.openxmlformats.org/officeDocument/2006/relationships/hyperlink" Target="ALLEGATO%203.doc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ALLEGATO%206.doc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-54f4aPx1Q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hyperlink" Target="https://www.youtube.com/watch?v=pH6J7tc4x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Chiara\Desktop\da corpo a corpo - Copia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31472"/>
            <a:ext cx="3981442" cy="2297660"/>
          </a:xfrm>
          <a:prstGeom prst="rect">
            <a:avLst/>
          </a:prstGeom>
          <a:noFill/>
        </p:spPr>
      </p:pic>
      <p:sp>
        <p:nvSpPr>
          <p:cNvPr id="7" name="Sottotitolo 2">
            <a:extLst>
              <a:ext uri="{FF2B5EF4-FFF2-40B4-BE49-F238E27FC236}">
                <a16:creationId xmlns="" xmlns:a16="http://schemas.microsoft.com/office/drawing/2014/main" id="{A95461A4-AA67-9543-8661-01A0D3FCB2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357222" y="285728"/>
            <a:ext cx="9332979" cy="985936"/>
          </a:xfrm>
        </p:spPr>
        <p:txBody>
          <a:bodyPr>
            <a:noAutofit/>
          </a:bodyPr>
          <a:lstStyle/>
          <a:p>
            <a:pPr algn="r"/>
            <a:r>
              <a:rPr lang="it-IT" sz="2800" b="1" dirty="0">
                <a:solidFill>
                  <a:schemeClr val="tx1"/>
                </a:solidFill>
              </a:rPr>
              <a:t>PERCORSO FORMATIVO </a:t>
            </a:r>
          </a:p>
          <a:p>
            <a:pPr algn="r"/>
            <a:r>
              <a:rPr lang="it-IT" sz="2800" b="1" dirty="0">
                <a:solidFill>
                  <a:schemeClr val="tx1"/>
                </a:solidFill>
              </a:rPr>
              <a:t>PER GRUPPO ADULTI  </a:t>
            </a:r>
            <a:r>
              <a:rPr lang="it-IT" sz="2800" b="1" dirty="0" smtClean="0">
                <a:solidFill>
                  <a:schemeClr val="tx1"/>
                </a:solidFill>
              </a:rPr>
              <a:t>2020/21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="" xmlns:a16="http://schemas.microsoft.com/office/drawing/2014/main" id="{C12EE4FC-AAF0-0C4C-BF14-A680B74E9636}"/>
              </a:ext>
            </a:extLst>
          </p:cNvPr>
          <p:cNvSpPr txBox="1">
            <a:spLocks/>
          </p:cNvSpPr>
          <p:nvPr/>
        </p:nvSpPr>
        <p:spPr>
          <a:xfrm>
            <a:off x="1986796" y="5323451"/>
            <a:ext cx="5299848" cy="146313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 smtClean="0">
                <a:solidFill>
                  <a:schemeClr val="bg1"/>
                </a:solidFill>
                <a:latin typeface="+mn-lt"/>
                <a:cs typeface="Phosphate Inline" panose="02000506050000020004" pitchFamily="2" charset="77"/>
              </a:rPr>
              <a:t>QUARTA TAPPA</a:t>
            </a:r>
            <a:endParaRPr lang="it-IT" dirty="0">
              <a:solidFill>
                <a:schemeClr val="bg1"/>
              </a:solidFill>
              <a:latin typeface="+mn-lt"/>
              <a:cs typeface="Phosphate Inline" panose="02000506050000020004" pitchFamily="2" charset="77"/>
            </a:endParaRPr>
          </a:p>
          <a:p>
            <a:r>
              <a:rPr lang="it-IT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Phosphate Inline" panose="02000506050000020004" pitchFamily="2" charset="77"/>
              </a:rPr>
              <a:t>SOLLEVARE</a:t>
            </a:r>
            <a:endParaRPr lang="it-IT" dirty="0">
              <a:solidFill>
                <a:schemeClr val="tx2">
                  <a:lumMod val="75000"/>
                </a:schemeClr>
              </a:solidFill>
              <a:latin typeface="+mn-lt"/>
              <a:cs typeface="Phosphate Inline" panose="02000506050000020004" pitchFamily="2" charset="77"/>
            </a:endParaRPr>
          </a:p>
        </p:txBody>
      </p:sp>
      <p:pic>
        <p:nvPicPr>
          <p:cNvPr id="1030" name="Picture 6" descr="C:\Users\Chiara\Desktop\acadulti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4223" y="247646"/>
            <a:ext cx="1128951" cy="1681156"/>
          </a:xfrm>
          <a:prstGeom prst="rect">
            <a:avLst/>
          </a:prstGeom>
          <a:noFill/>
        </p:spPr>
      </p:pic>
      <p:pic>
        <p:nvPicPr>
          <p:cNvPr id="1026" name="Picture 2" descr="C:\Users\Chiara\Desktop\IMG_20200902_1811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929191" y="914026"/>
            <a:ext cx="3429023" cy="4572031"/>
          </a:xfrm>
          <a:prstGeom prst="rect">
            <a:avLst/>
          </a:prstGeom>
          <a:noFill/>
        </p:spPr>
      </p:pic>
      <p:sp>
        <p:nvSpPr>
          <p:cNvPr id="9" name="CasellaDiTesto 8"/>
          <p:cNvSpPr txBox="1"/>
          <p:nvPr/>
        </p:nvSpPr>
        <p:spPr>
          <a:xfrm>
            <a:off x="4500562" y="1643050"/>
            <a:ext cx="42862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dirty="0" smtClean="0"/>
              <a:t>VALENTINA MALGARISE, illustrazione tratta  dal volume </a:t>
            </a:r>
            <a:r>
              <a:rPr lang="it-IT" sz="1000" i="1" dirty="0" smtClean="0"/>
              <a:t>Para </a:t>
            </a:r>
            <a:r>
              <a:rPr lang="it-IT" sz="1000" i="1" dirty="0" err="1" smtClean="0"/>
              <a:t>abrazar</a:t>
            </a:r>
            <a:r>
              <a:rPr lang="it-IT" sz="1000" i="1" dirty="0" smtClean="0"/>
              <a:t> </a:t>
            </a:r>
            <a:r>
              <a:rPr lang="it-IT" sz="1000" i="1" dirty="0" err="1" smtClean="0"/>
              <a:t>el</a:t>
            </a:r>
            <a:r>
              <a:rPr lang="it-IT" sz="1000" i="1" dirty="0" smtClean="0"/>
              <a:t> mar</a:t>
            </a:r>
            <a:endParaRPr lang="it-IT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4" name="Titolo 1">
            <a:extLst>
              <a:ext uri="{FF2B5EF4-FFF2-40B4-BE49-F238E27FC236}">
                <a16:creationId xmlns="" xmlns:a16="http://schemas.microsoft.com/office/drawing/2014/main" id="{7A456629-2D02-C940-9CE9-E18C68DBDB90}"/>
              </a:ext>
            </a:extLst>
          </p:cNvPr>
          <p:cNvSpPr txBox="1">
            <a:spLocks/>
          </p:cNvSpPr>
          <p:nvPr/>
        </p:nvSpPr>
        <p:spPr>
          <a:xfrm>
            <a:off x="2643174" y="71414"/>
            <a:ext cx="5360960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INTRODUZIONE</a:t>
            </a:r>
            <a:r>
              <a:rPr lang="it-IT" sz="6000" dirty="0">
                <a:solidFill>
                  <a:schemeClr val="bg1"/>
                </a:solidFill>
                <a:latin typeface="Phosphate Inline" panose="02000506050000020004" pitchFamily="2" charset="77"/>
                <a:cs typeface="Phosphate Inline" panose="02000506050000020004" pitchFamily="2" charset="77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91680" y="1307090"/>
            <a:ext cx="69127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Gesù solleva </a:t>
            </a:r>
            <a:r>
              <a:rPr lang="it-IT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Giairo</a:t>
            </a: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 la donna emorroissa in diversi modi: </a:t>
            </a:r>
          </a:p>
          <a:p>
            <a:pPr marL="285750" indent="-285750">
              <a:buFontTx/>
              <a:buChar char="-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 i gesti della cura, </a:t>
            </a:r>
          </a:p>
          <a:p>
            <a:pPr marL="285750" indent="-285750">
              <a:buFontTx/>
              <a:buChar char="-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contagiando con la sua potenza salvifica, </a:t>
            </a:r>
          </a:p>
          <a:p>
            <a:pPr marL="285750" indent="-285750">
              <a:buFontTx/>
              <a:buChar char="-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affidando la ragazza risvegliata e la donna rinata alla comunità.</a:t>
            </a:r>
          </a:p>
          <a:p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Sollevare diventa stile della vita adulta: quando, riconoscendo i propri limiti, </a:t>
            </a:r>
          </a:p>
          <a:p>
            <a:pPr marL="285750" indent="-285750">
              <a:buFontTx/>
              <a:buChar char="-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 chiedere aiuto, come </a:t>
            </a:r>
            <a:r>
              <a:rPr lang="it-IT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Giairo</a:t>
            </a: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285750" indent="-285750">
              <a:buFontTx/>
              <a:buChar char="-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quando accoglie il contatto con Gesù come via di salvezza sull’esempio dell’emorroissa; </a:t>
            </a:r>
          </a:p>
          <a:p>
            <a:pPr marL="285750" indent="-285750">
              <a:buFontTx/>
              <a:buChar char="-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quando riesce a costruire una fraternità che collabora nella cura e nel servizio reciproci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="" xmlns:a16="http://schemas.microsoft.com/office/drawing/2014/main" id="{84BB36FE-7442-3E4B-809B-3C8301A8C6C7}"/>
              </a:ext>
            </a:extLst>
          </p:cNvPr>
          <p:cNvSpPr txBox="1">
            <a:spLocks/>
          </p:cNvSpPr>
          <p:nvPr/>
        </p:nvSpPr>
        <p:spPr>
          <a:xfrm>
            <a:off x="1643042" y="71414"/>
            <a:ext cx="7219576" cy="114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LA VITA SI </a:t>
            </a:r>
            <a:r>
              <a:rPr lang="it-IT" dirty="0" smtClean="0">
                <a:solidFill>
                  <a:schemeClr val="bg1"/>
                </a:solidFill>
                <a:cs typeface="Phosphate Inline" panose="02000506050000020004" pitchFamily="2" charset="77"/>
              </a:rPr>
              <a:t>RACCONTA</a:t>
            </a:r>
            <a:endParaRPr lang="it-IT" dirty="0">
              <a:solidFill>
                <a:schemeClr val="bg1"/>
              </a:solidFill>
              <a:cs typeface="Phosphate Inline" panose="02000506050000020004" pitchFamily="2" charset="7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2410" y="1211414"/>
            <a:ext cx="756084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Il </a:t>
            </a:r>
            <a:r>
              <a:rPr lang="it-IT" sz="2000" dirty="0"/>
              <a:t>taccuino </a:t>
            </a:r>
            <a:r>
              <a:rPr lang="it-IT" sz="2000" dirty="0" smtClean="0"/>
              <a:t>è un modo per incominciare a raccontare, è strumento per la via spirituale personale, per imparare a stare nella realtà e riconoscervi la presenza del signore.</a:t>
            </a:r>
          </a:p>
          <a:p>
            <a:r>
              <a:rPr lang="it-IT" sz="2000" dirty="0" smtClean="0"/>
              <a:t>Un taccuino per sostare sulla realtà della nostra vita concreta e domandarci il significato di quello che abbiamo vissuto, senza pregiudizi, per cogliere i segni, le tracce del suo passaggio.</a:t>
            </a:r>
          </a:p>
          <a:p>
            <a:endParaRPr lang="it-IT" sz="2000" dirty="0" smtClean="0"/>
          </a:p>
          <a:p>
            <a:endParaRPr lang="it-IT" sz="2000" b="1" dirty="0" smtClean="0"/>
          </a:p>
          <a:p>
            <a:r>
              <a:rPr lang="it-IT" sz="2000" dirty="0" smtClean="0"/>
              <a:t>Leggiamo la provocazione più adatta tra quelle proposte dall’allegato n 1 e rispondiamo alle domande, ripensando a episodi concreti della nostra vita    </a:t>
            </a:r>
          </a:p>
          <a:p>
            <a:endParaRPr lang="it-IT" sz="2000" dirty="0"/>
          </a:p>
          <a:p>
            <a:r>
              <a:rPr lang="it-IT" sz="2000" dirty="0" smtClean="0"/>
              <a:t>						            </a:t>
            </a:r>
            <a:r>
              <a:rPr lang="it-IT" sz="2000" dirty="0" smtClean="0">
                <a:hlinkClick r:id="rId3" action="ppaction://hlinkfile"/>
              </a:rPr>
              <a:t>Allegato n1</a:t>
            </a:r>
            <a:endParaRPr lang="it-IT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="" xmlns:a16="http://schemas.microsoft.com/office/drawing/2014/main" id="{1C15EDE0-DAD0-EC46-99DF-174A396B286D}"/>
              </a:ext>
            </a:extLst>
          </p:cNvPr>
          <p:cNvSpPr txBox="1">
            <a:spLocks/>
          </p:cNvSpPr>
          <p:nvPr/>
        </p:nvSpPr>
        <p:spPr>
          <a:xfrm>
            <a:off x="1714480" y="121622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LA PAROLA </a:t>
            </a:r>
            <a:r>
              <a:rPr lang="it-IT" dirty="0" smtClean="0">
                <a:solidFill>
                  <a:schemeClr val="bg1"/>
                </a:solidFill>
                <a:cs typeface="Phosphate Inline" panose="02000506050000020004" pitchFamily="2" charset="77"/>
              </a:rPr>
              <a:t>ILLUMINA</a:t>
            </a:r>
            <a:endParaRPr lang="it-IT" dirty="0">
              <a:solidFill>
                <a:schemeClr val="bg1"/>
              </a:solidFill>
              <a:cs typeface="Phosphate Inline" panose="02000506050000020004" pitchFamily="2" charset="7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1196752"/>
            <a:ext cx="68407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 parola illumina			</a:t>
            </a:r>
            <a:r>
              <a:rPr lang="it-IT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Allegato n 2</a:t>
            </a:r>
            <a:endParaRPr lang="it-IT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Cosa dice la parola alla mia vita	</a:t>
            </a:r>
            <a:r>
              <a:rPr lang="it-IT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Allegato n 3</a:t>
            </a:r>
            <a:endParaRPr lang="it-IT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Cosa dice la parola della mia vita	</a:t>
            </a:r>
            <a:r>
              <a:rPr lang="it-IT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file"/>
              </a:rPr>
              <a:t>Allegato n 4</a:t>
            </a:r>
            <a:endParaRPr lang="it-IT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Cosa dice la mia vita alla parola	</a:t>
            </a:r>
            <a:r>
              <a:rPr lang="it-IT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file"/>
              </a:rPr>
              <a:t>Allegato n 5</a:t>
            </a:r>
            <a:endParaRPr lang="it-I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="" xmlns:a16="http://schemas.microsoft.com/office/drawing/2014/main" id="{3928DA7D-BFC8-914C-AAB5-E29A4E903E6F}"/>
              </a:ext>
            </a:extLst>
          </p:cNvPr>
          <p:cNvSpPr txBox="1">
            <a:spLocks/>
          </p:cNvSpPr>
          <p:nvPr/>
        </p:nvSpPr>
        <p:spPr>
          <a:xfrm>
            <a:off x="1643042" y="121622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LA VITA </a:t>
            </a:r>
            <a:r>
              <a:rPr lang="it-IT" dirty="0" smtClean="0">
                <a:solidFill>
                  <a:schemeClr val="bg1"/>
                </a:solidFill>
                <a:cs typeface="Phosphate Inline" panose="02000506050000020004" pitchFamily="2" charset="77"/>
              </a:rPr>
              <a:t>CAMBIA</a:t>
            </a:r>
            <a:endParaRPr lang="it-IT" dirty="0">
              <a:solidFill>
                <a:schemeClr val="bg1"/>
              </a:solidFill>
              <a:cs typeface="Phosphate Inline" panose="02000506050000020004" pitchFamily="2" charset="7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42" y="1357298"/>
            <a:ext cx="696140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Dopo l’incontro con la Parola si torna alla vita; se la parola ha incontrato realmente la nostra vita, qualcosa cambia dentro di noi.</a:t>
            </a:r>
          </a:p>
          <a:p>
            <a:pPr fontAlgn="base"/>
            <a:r>
              <a:rPr 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L’obiettivo 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 è la decisione da prendere ma l’atteggiamento </a:t>
            </a:r>
            <a:r>
              <a:rPr 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interiore. </a:t>
            </a:r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Essere cristiani non significa essere bravi e perfetti, il cristiano non è uno indenne, uno che non si è mai ferito, ma uno le cui ferite sono diventate luogo di salvezza</a:t>
            </a: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Il cristiano è qualcuno che ha sperimentato come il Signore si sia rivelato e lo abbia visitato proprio attraverso le ferite della sua storia, ed è testimone del fatto che queste stesse ferite sono diventate feritoie di grazia per la propria vita.</a:t>
            </a:r>
            <a:endParaRPr lang="it-IT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Esercizio personale</a:t>
            </a:r>
          </a:p>
          <a:p>
            <a:r>
              <a:rPr 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Testimonianza</a:t>
            </a:r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Esercizio di gruppo</a:t>
            </a:r>
          </a:p>
          <a:p>
            <a:r>
              <a:rPr lang="it-IT" sz="2000" dirty="0"/>
              <a:t>	</a:t>
            </a:r>
            <a:r>
              <a:rPr lang="it-IT" sz="2000" dirty="0" smtClean="0"/>
              <a:t>				 	</a:t>
            </a:r>
            <a:r>
              <a:rPr 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Allegato n 6</a:t>
            </a:r>
            <a:endParaRPr lang="it-IT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="" xmlns:a16="http://schemas.microsoft.com/office/drawing/2014/main" id="{3928DA7D-BFC8-914C-AAB5-E29A4E903E6F}"/>
              </a:ext>
            </a:extLst>
          </p:cNvPr>
          <p:cNvSpPr txBox="1">
            <a:spLocks/>
          </p:cNvSpPr>
          <p:nvPr/>
        </p:nvSpPr>
        <p:spPr>
          <a:xfrm>
            <a:off x="1643042" y="142852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RIFLESSI DELLA CULTURA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75656" y="1378529"/>
            <a:ext cx="684076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Canzone: 	</a:t>
            </a:r>
          </a:p>
          <a:p>
            <a:r>
              <a:rPr lang="it-IT" dirty="0"/>
              <a:t>	</a:t>
            </a:r>
            <a:r>
              <a:rPr lang="it-IT" dirty="0" err="1" smtClean="0"/>
              <a:t>Talità</a:t>
            </a:r>
            <a:r>
              <a:rPr lang="it-IT" dirty="0" smtClean="0"/>
              <a:t> </a:t>
            </a:r>
            <a:r>
              <a:rPr lang="it-IT" dirty="0" err="1" smtClean="0"/>
              <a:t>kum</a:t>
            </a:r>
            <a:r>
              <a:rPr lang="it-IT" dirty="0"/>
              <a:t> </a:t>
            </a:r>
            <a:endParaRPr lang="it-IT" dirty="0" smtClean="0"/>
          </a:p>
          <a:p>
            <a:r>
              <a:rPr lang="it-IT" dirty="0" smtClean="0"/>
              <a:t>	</a:t>
            </a:r>
            <a:r>
              <a:rPr lang="it-IT" dirty="0" smtClean="0">
                <a:hlinkClick r:id="rId3"/>
              </a:rPr>
              <a:t>https</a:t>
            </a:r>
            <a:r>
              <a:rPr lang="it-IT" dirty="0">
                <a:hlinkClick r:id="rId3"/>
              </a:rPr>
              <a:t>://</a:t>
            </a:r>
            <a:r>
              <a:rPr lang="it-IT" dirty="0" smtClean="0">
                <a:hlinkClick r:id="rId3"/>
              </a:rPr>
              <a:t>www.youtube.com/watch?v=m-54f4aPx1Q</a:t>
            </a:r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r>
              <a:rPr lang="it-IT" dirty="0" smtClean="0"/>
              <a:t>Video catechesi: </a:t>
            </a:r>
          </a:p>
          <a:p>
            <a:r>
              <a:rPr lang="it-IT" dirty="0"/>
              <a:t>	</a:t>
            </a:r>
            <a:r>
              <a:rPr lang="it-IT" dirty="0" smtClean="0"/>
              <a:t>Don Fabio Rosini – Toccati dalla Grazia – Le ferite</a:t>
            </a:r>
          </a:p>
          <a:p>
            <a:r>
              <a:rPr lang="it-IT" dirty="0"/>
              <a:t>	</a:t>
            </a:r>
            <a:r>
              <a:rPr lang="it-IT" u="sng" dirty="0">
                <a:hlinkClick r:id="rId4"/>
              </a:rPr>
              <a:t> https://</a:t>
            </a:r>
            <a:r>
              <a:rPr lang="it-IT" u="sng" dirty="0" smtClean="0">
                <a:hlinkClick r:id="rId4"/>
              </a:rPr>
              <a:t>www.youtube.com/watch?v=pH6J7tc4xTM</a:t>
            </a:r>
            <a:endParaRPr lang="it-IT" u="sng" dirty="0" smtClean="0"/>
          </a:p>
          <a:p>
            <a:endParaRPr lang="it-IT" u="sng" dirty="0"/>
          </a:p>
          <a:p>
            <a:r>
              <a:rPr lang="it-IT" dirty="0" smtClean="0"/>
              <a:t>Libro: 	</a:t>
            </a:r>
          </a:p>
          <a:p>
            <a:r>
              <a:rPr lang="it-IT" dirty="0"/>
              <a:t>	</a:t>
            </a:r>
            <a:r>
              <a:rPr lang="it-IT" dirty="0" smtClean="0"/>
              <a:t>Gesù guarisce</a:t>
            </a:r>
          </a:p>
          <a:p>
            <a:r>
              <a:rPr lang="it-IT" dirty="0"/>
              <a:t>	</a:t>
            </a:r>
            <a:r>
              <a:rPr lang="it-IT" dirty="0" smtClean="0"/>
              <a:t>Paolo </a:t>
            </a:r>
            <a:r>
              <a:rPr lang="it-IT" dirty="0" err="1" smtClean="0"/>
              <a:t>Curtaz</a:t>
            </a:r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r>
              <a:rPr lang="it-IT" dirty="0" smtClean="0"/>
              <a:t>Arte:</a:t>
            </a:r>
          </a:p>
          <a:p>
            <a:r>
              <a:rPr lang="it-IT" dirty="0"/>
              <a:t>	</a:t>
            </a:r>
            <a:r>
              <a:rPr lang="it-IT" dirty="0" smtClean="0"/>
              <a:t>Risurrezione </a:t>
            </a:r>
            <a:r>
              <a:rPr lang="it-IT" dirty="0"/>
              <a:t>della figlia di </a:t>
            </a:r>
            <a:r>
              <a:rPr lang="it-IT" dirty="0" err="1" smtClean="0"/>
              <a:t>Giairo</a:t>
            </a:r>
            <a:r>
              <a:rPr lang="it-IT" dirty="0" smtClean="0"/>
              <a:t> </a:t>
            </a:r>
          </a:p>
          <a:p>
            <a:r>
              <a:rPr lang="it-IT" dirty="0"/>
              <a:t>	</a:t>
            </a:r>
            <a:r>
              <a:rPr lang="it-IT" dirty="0" err="1" smtClean="0"/>
              <a:t>Rupnik</a:t>
            </a:r>
            <a:r>
              <a:rPr lang="it-IT" dirty="0" smtClean="0"/>
              <a:t>  Collegio stella </a:t>
            </a:r>
            <a:r>
              <a:rPr lang="it-IT" dirty="0" err="1" smtClean="0"/>
              <a:t>maris</a:t>
            </a:r>
            <a:r>
              <a:rPr lang="it-IT" dirty="0" smtClean="0"/>
              <a:t> Madrid</a:t>
            </a:r>
            <a:endParaRPr lang="it-IT" dirty="0"/>
          </a:p>
          <a:p>
            <a:r>
              <a:rPr lang="it-IT" dirty="0"/>
              <a:t> </a:t>
            </a:r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  <a:p>
            <a:endParaRPr lang="it-IT" dirty="0"/>
          </a:p>
        </p:txBody>
      </p:sp>
      <p:pic>
        <p:nvPicPr>
          <p:cNvPr id="8" name="Picture 7" descr="COLLEGIO STELLA MARIS LA GAVIA A MADRID [2019] - Centro Aletti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516" y="4581128"/>
            <a:ext cx="2247900" cy="14998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332</Words>
  <Application>Microsoft Office PowerPoint</Application>
  <PresentationFormat>Presentazione su schermo (4:3)</PresentationFormat>
  <Paragraphs>62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1" baseType="lpstr">
      <vt:lpstr>Arial</vt:lpstr>
      <vt:lpstr>Calibri</vt:lpstr>
      <vt:lpstr>Phosphate Inline</vt:lpstr>
      <vt:lpstr>Times New Roman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Utente Windows</dc:creator>
  <cp:lastModifiedBy>Marco Corradini</cp:lastModifiedBy>
  <cp:revision>30</cp:revision>
  <dcterms:created xsi:type="dcterms:W3CDTF">2020-09-02T16:02:43Z</dcterms:created>
  <dcterms:modified xsi:type="dcterms:W3CDTF">2020-10-08T21:24:53Z</dcterms:modified>
</cp:coreProperties>
</file>