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70" r:id="rId2"/>
    <p:sldId id="258" r:id="rId3"/>
    <p:sldId id="259" r:id="rId4"/>
    <p:sldId id="268" r:id="rId5"/>
    <p:sldId id="260" r:id="rId6"/>
    <p:sldId id="261" r:id="rId7"/>
    <p:sldId id="262" r:id="rId8"/>
    <p:sldId id="263" r:id="rId9"/>
    <p:sldId id="269" r:id="rId1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392"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Ref idx="1002">
        <a:schemeClr val="bg1"/>
      </p:bgRef>
    </p:bg>
    <p:spTree>
      <p:nvGrpSpPr>
        <p:cNvPr id="1" name=""/>
        <p:cNvGrpSpPr/>
        <p:nvPr/>
      </p:nvGrpSpPr>
      <p:grpSpPr>
        <a:xfrm>
          <a:off x="0" y="0"/>
          <a:ext cx="0" cy="0"/>
          <a:chOff x="0" y="0"/>
          <a:chExt cx="0" cy="0"/>
        </a:xfrm>
      </p:grpSpPr>
      <p:sp>
        <p:nvSpPr>
          <p:cNvPr id="8" name="Rettangolo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Connettore 1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olo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it-IT" smtClean="0"/>
              <a:t>Fare clic per modificare lo stile del titolo</a:t>
            </a:r>
            <a:endParaRPr kumimoji="0" lang="en-US"/>
          </a:p>
        </p:txBody>
      </p:sp>
      <p:sp>
        <p:nvSpPr>
          <p:cNvPr id="25" name="Sottotitolo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it-IT" smtClean="0"/>
              <a:t>Fare clic per modificare lo stile del sottotitolo dello schema</a:t>
            </a:r>
            <a:endParaRPr kumimoji="0" lang="en-US"/>
          </a:p>
        </p:txBody>
      </p:sp>
      <p:sp>
        <p:nvSpPr>
          <p:cNvPr id="31" name="Segnaposto data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C3AAFB1-3255-4773-B302-1C2CF0DBFC5F}" type="datetimeFigureOut">
              <a:rPr lang="it-IT" smtClean="0"/>
              <a:pPr/>
              <a:t>07/10/2021</a:t>
            </a:fld>
            <a:endParaRPr lang="it-IT"/>
          </a:p>
        </p:txBody>
      </p:sp>
      <p:sp>
        <p:nvSpPr>
          <p:cNvPr id="18" name="Segnaposto piè di pagina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it-IT"/>
          </a:p>
        </p:txBody>
      </p:sp>
      <p:sp>
        <p:nvSpPr>
          <p:cNvPr id="29" name="Segnaposto numero diapositiva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4A558C70-5C77-4D2C-9A77-A2E6E1B51801}"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53200" y="274955"/>
            <a:ext cx="1524000" cy="5851525"/>
          </a:xfrm>
        </p:spPr>
        <p:txBody>
          <a:bodyPr vert="eaVert" anchor="t"/>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42"/>
            <a:ext cx="6019800" cy="5851525"/>
          </a:xfrm>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a:xfrm>
            <a:off x="4242816" y="6557946"/>
            <a:ext cx="2002464" cy="226902"/>
          </a:xfrm>
        </p:spPr>
        <p:txBody>
          <a:bodyPr/>
          <a:lstStyle>
            <a:extLst/>
          </a:lstStyle>
          <a:p>
            <a:fld id="{1C3AAFB1-3255-4773-B302-1C2CF0DBFC5F}" type="datetimeFigureOut">
              <a:rPr lang="it-IT" smtClean="0"/>
              <a:pPr/>
              <a:t>07/10/2021</a:t>
            </a:fld>
            <a:endParaRPr lang="it-IT"/>
          </a:p>
        </p:txBody>
      </p:sp>
      <p:sp>
        <p:nvSpPr>
          <p:cNvPr id="5" name="Segnaposto piè di pagina 4"/>
          <p:cNvSpPr>
            <a:spLocks noGrp="1"/>
          </p:cNvSpPr>
          <p:nvPr>
            <p:ph type="ftr" sz="quarter" idx="11"/>
          </p:nvPr>
        </p:nvSpPr>
        <p:spPr>
          <a:xfrm>
            <a:off x="457200" y="6556248"/>
            <a:ext cx="3657600" cy="228600"/>
          </a:xfrm>
        </p:spPr>
        <p:txBody>
          <a:bodyPr/>
          <a:lstStyle>
            <a:extLst/>
          </a:lstStyle>
          <a:p>
            <a:endParaRPr lang="it-IT"/>
          </a:p>
        </p:txBody>
      </p:sp>
      <p:sp>
        <p:nvSpPr>
          <p:cNvPr id="6" name="Segnaposto numero diapositiva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4A558C70-5C77-4D2C-9A77-A2E6E1B51801}"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lo stile del titolo</a:t>
            </a:r>
            <a:endParaRPr kumimoji="0" lang="en-US"/>
          </a:p>
        </p:txBody>
      </p:sp>
      <p:sp>
        <p:nvSpPr>
          <p:cNvPr id="3" name="Segnaposto contenuto 2"/>
          <p:cNvSpPr>
            <a:spLocks noGrp="1"/>
          </p:cNvSpPr>
          <p:nvPr>
            <p:ph idx="1"/>
          </p:nvPr>
        </p:nvSpPr>
        <p:spPr/>
        <p:txBody>
          <a:bodyPr/>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1">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C3AAFB1-3255-4773-B302-1C2CF0DBFC5F}" type="datetimeFigureOut">
              <a:rPr lang="it-IT" smtClean="0"/>
              <a:pPr/>
              <a:t>07/10/2021</a:t>
            </a:fld>
            <a:endParaRPr lang="it-IT"/>
          </a:p>
        </p:txBody>
      </p:sp>
      <p:sp>
        <p:nvSpPr>
          <p:cNvPr id="5" name="Segnaposto piè di pagina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it-IT"/>
          </a:p>
        </p:txBody>
      </p:sp>
      <p:sp>
        <p:nvSpPr>
          <p:cNvPr id="6" name="Segnaposto numero diapositiva 5"/>
          <p:cNvSpPr>
            <a:spLocks noGrp="1"/>
          </p:cNvSpPr>
          <p:nvPr>
            <p:ph type="sldNum" sz="quarter" idx="12"/>
          </p:nvPr>
        </p:nvSpPr>
        <p:spPr>
          <a:xfrm>
            <a:off x="6733952" y="6555112"/>
            <a:ext cx="588336" cy="228600"/>
          </a:xfrm>
        </p:spPr>
        <p:txBody>
          <a:bodyPr/>
          <a:lstStyle>
            <a:extLst/>
          </a:lstStyle>
          <a:p>
            <a:fld id="{4A558C70-5C77-4D2C-9A77-A2E6E1B51801}"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320040"/>
            <a:ext cx="7242048" cy="1143000"/>
          </a:xfrm>
        </p:spPr>
        <p:txBody>
          <a:bodyPr/>
          <a:lstStyle>
            <a:extLst/>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320040"/>
            <a:ext cx="7242048" cy="1143000"/>
          </a:xfrm>
        </p:spPr>
        <p:txBody>
          <a:bodyPr anchor="b"/>
          <a:lstStyle>
            <a:lvl1pPr>
              <a:defRPr/>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8" name="Segnaposto piè di pagina 7"/>
          <p:cNvSpPr>
            <a:spLocks noGrp="1"/>
          </p:cNvSpPr>
          <p:nvPr>
            <p:ph type="ftr" sz="quarter" idx="11"/>
          </p:nvPr>
        </p:nvSpPr>
        <p:spPr/>
        <p:txBody>
          <a:bodyPr/>
          <a:lstStyle>
            <a:extLst/>
          </a:lstStyle>
          <a:p>
            <a:endParaRPr lang="it-IT"/>
          </a:p>
        </p:txBody>
      </p:sp>
      <p:sp>
        <p:nvSpPr>
          <p:cNvPr id="9" name="Segnaposto numero diapositiva 8"/>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320040"/>
            <a:ext cx="7242048" cy="1143000"/>
          </a:xfrm>
        </p:spPr>
        <p:txBody>
          <a:bodyPr/>
          <a:lstStyle>
            <a:extLst/>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4" name="Segnaposto piè di pagina 3"/>
          <p:cNvSpPr>
            <a:spLocks noGrp="1"/>
          </p:cNvSpPr>
          <p:nvPr>
            <p:ph type="ftr" sz="quarter" idx="11"/>
          </p:nvPr>
        </p:nvSpPr>
        <p:spPr/>
        <p:txBody>
          <a:bodyPr/>
          <a:lstStyle>
            <a:extLst/>
          </a:lstStyle>
          <a:p>
            <a:endParaRPr lang="it-IT"/>
          </a:p>
        </p:txBody>
      </p:sp>
      <p:sp>
        <p:nvSpPr>
          <p:cNvPr id="5" name="Segnaposto numero diapositiva 4"/>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solidFill>
                  <a:schemeClr val="tx2"/>
                </a:solidFill>
              </a:defRPr>
            </a:lvl1pPr>
            <a:extLst/>
          </a:lstStyle>
          <a:p>
            <a:fld id="{1C3AAFB1-3255-4773-B302-1C2CF0DBFC5F}" type="datetimeFigureOut">
              <a:rPr lang="it-IT" smtClean="0"/>
              <a:pPr/>
              <a:t>07/10/2021</a:t>
            </a:fld>
            <a:endParaRPr lang="it-IT"/>
          </a:p>
        </p:txBody>
      </p:sp>
      <p:sp>
        <p:nvSpPr>
          <p:cNvPr id="3" name="Segnaposto piè di pagina 2"/>
          <p:cNvSpPr>
            <a:spLocks noGrp="1"/>
          </p:cNvSpPr>
          <p:nvPr>
            <p:ph type="ftr" sz="quarter" idx="11"/>
          </p:nvPr>
        </p:nvSpPr>
        <p:spPr/>
        <p:txBody>
          <a:bodyPr/>
          <a:lstStyle>
            <a:lvl1pPr>
              <a:defRPr>
                <a:solidFill>
                  <a:schemeClr val="tx2"/>
                </a:solidFill>
              </a:defRPr>
            </a:lvl1pPr>
            <a:extLst/>
          </a:lstStyle>
          <a:p>
            <a:endParaRPr lang="it-IT"/>
          </a:p>
        </p:txBody>
      </p:sp>
      <p:sp>
        <p:nvSpPr>
          <p:cNvPr id="4" name="Segnaposto numero diapositiva 3"/>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4A558C70-5C77-4D2C-9A77-A2E6E1B51801}"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Ref idx="1002">
        <a:schemeClr val="bg2"/>
      </p:bgRef>
    </p:bg>
    <p:spTree>
      <p:nvGrpSpPr>
        <p:cNvPr id="1" name=""/>
        <p:cNvGrpSpPr/>
        <p:nvPr/>
      </p:nvGrpSpPr>
      <p:grpSpPr>
        <a:xfrm>
          <a:off x="0" y="0"/>
          <a:ext cx="0" cy="0"/>
          <a:chOff x="0" y="0"/>
          <a:chExt cx="0" cy="0"/>
        </a:xfrm>
      </p:grpSpPr>
      <p:sp>
        <p:nvSpPr>
          <p:cNvPr id="8" name="Rettangolo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ttangolo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olo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it-IT" smtClean="0"/>
              <a:t>Fare clic per modificare lo stile del titolo</a:t>
            </a:r>
            <a:endParaRPr kumimoji="0" lang="en-US" dirty="0"/>
          </a:p>
        </p:txBody>
      </p:sp>
      <p:sp>
        <p:nvSpPr>
          <p:cNvPr id="4" name="Segnaposto testo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it-IT" smtClean="0"/>
              <a:t>Fare clic per modificare stili del testo dello schema</a:t>
            </a:r>
          </a:p>
        </p:txBody>
      </p:sp>
      <p:sp>
        <p:nvSpPr>
          <p:cNvPr id="5" name="Segnaposto data 4"/>
          <p:cNvSpPr>
            <a:spLocks noGrp="1"/>
          </p:cNvSpPr>
          <p:nvPr>
            <p:ph type="dt" sz="half" idx="10"/>
          </p:nvPr>
        </p:nvSpPr>
        <p:spPr/>
        <p:txBody>
          <a:bodyPr/>
          <a:lstStyle>
            <a:extLst/>
          </a:lstStyle>
          <a:p>
            <a:fld id="{1C3AAFB1-3255-4773-B302-1C2CF0DBFC5F}" type="datetimeFigureOut">
              <a:rPr lang="it-IT" smtClean="0"/>
              <a:pPr/>
              <a:t>07/10/2021</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4A558C70-5C77-4D2C-9A77-A2E6E1B51801}" type="slidenum">
              <a:rPr lang="it-IT" smtClean="0"/>
              <a:pPr/>
              <a:t>‹N›</a:t>
            </a:fld>
            <a:endParaRPr lang="it-IT"/>
          </a:p>
        </p:txBody>
      </p:sp>
      <p:sp>
        <p:nvSpPr>
          <p:cNvPr id="10" name="Segnaposto immagine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it-IT" smtClean="0"/>
              <a:t>Fare clic sull'icona per inserire un'immagine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ttangolo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Segnaposto titolo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it-IT" smtClean="0"/>
              <a:t>Fare clic per modificare lo stile del titolo</a:t>
            </a:r>
            <a:endParaRPr kumimoji="0" lang="en-US"/>
          </a:p>
        </p:txBody>
      </p:sp>
      <p:sp>
        <p:nvSpPr>
          <p:cNvPr id="31" name="Segnaposto testo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7" name="Segnaposto data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C3AAFB1-3255-4773-B302-1C2CF0DBFC5F}" type="datetimeFigureOut">
              <a:rPr lang="it-IT" smtClean="0"/>
              <a:pPr/>
              <a:t>07/10/2021</a:t>
            </a:fld>
            <a:endParaRPr lang="it-IT"/>
          </a:p>
        </p:txBody>
      </p:sp>
      <p:sp>
        <p:nvSpPr>
          <p:cNvPr id="4" name="Segnaposto piè di pagina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it-IT"/>
          </a:p>
        </p:txBody>
      </p:sp>
      <p:sp>
        <p:nvSpPr>
          <p:cNvPr id="16" name="Segnaposto numero diapositiva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4A558C70-5C77-4D2C-9A77-A2E6E1B51801}"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gif"/><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hiara\Desktop\ac - Copia.jpg"/>
          <p:cNvPicPr>
            <a:picLocks noChangeAspect="1" noChangeArrowheads="1"/>
          </p:cNvPicPr>
          <p:nvPr/>
        </p:nvPicPr>
        <p:blipFill>
          <a:blip r:embed="rId2">
            <a:lum/>
          </a:blip>
          <a:srcRect/>
          <a:stretch>
            <a:fillRect/>
          </a:stretch>
        </p:blipFill>
        <p:spPr bwMode="auto">
          <a:xfrm>
            <a:off x="0" y="0"/>
            <a:ext cx="9144000" cy="7030528"/>
          </a:xfrm>
          <a:prstGeom prst="rect">
            <a:avLst/>
          </a:prstGeom>
          <a:noFill/>
        </p:spPr>
      </p:pic>
      <p:pic>
        <p:nvPicPr>
          <p:cNvPr id="1027" name="Picture 3" descr="C:\Users\Chiara\Desktop\ac - Copia (2).jpg"/>
          <p:cNvPicPr>
            <a:picLocks noChangeAspect="1" noChangeArrowheads="1"/>
          </p:cNvPicPr>
          <p:nvPr/>
        </p:nvPicPr>
        <p:blipFill>
          <a:blip r:embed="rId3"/>
          <a:srcRect/>
          <a:stretch>
            <a:fillRect/>
          </a:stretch>
        </p:blipFill>
        <p:spPr bwMode="auto">
          <a:xfrm>
            <a:off x="142844" y="357166"/>
            <a:ext cx="3679590" cy="2071702"/>
          </a:xfrm>
          <a:prstGeom prst="rect">
            <a:avLst/>
          </a:prstGeom>
          <a:noFill/>
          <a:ln>
            <a:solidFill>
              <a:srgbClr val="FF0066"/>
            </a:solidFill>
          </a:ln>
        </p:spPr>
      </p:pic>
      <p:sp>
        <p:nvSpPr>
          <p:cNvPr id="6" name="CasellaDiTesto 5"/>
          <p:cNvSpPr txBox="1"/>
          <p:nvPr/>
        </p:nvSpPr>
        <p:spPr>
          <a:xfrm>
            <a:off x="0" y="6072206"/>
            <a:ext cx="9144000" cy="800219"/>
          </a:xfrm>
          <a:prstGeom prst="rect">
            <a:avLst/>
          </a:prstGeom>
          <a:noFill/>
        </p:spPr>
        <p:txBody>
          <a:bodyPr wrap="square" rtlCol="0">
            <a:spAutoFit/>
          </a:bodyPr>
          <a:lstStyle/>
          <a:p>
            <a:pPr algn="ctr"/>
            <a:r>
              <a:rPr lang="it-IT" sz="2800" b="1" dirty="0" smtClean="0">
                <a:solidFill>
                  <a:srgbClr val="FF0066"/>
                </a:solidFill>
                <a:latin typeface="Calibri" pitchFamily="34" charset="0"/>
                <a:cs typeface="Calibri" pitchFamily="34" charset="0"/>
              </a:rPr>
              <a:t>PERCORSO FORMATIVO PER GRUPPI ADULTI 2021-2022</a:t>
            </a:r>
          </a:p>
          <a:p>
            <a:pPr algn="ctr"/>
            <a:r>
              <a:rPr lang="it-IT" b="1" dirty="0" smtClean="0">
                <a:latin typeface="+mj-lt"/>
              </a:rPr>
              <a:t>Azione Cattolica Italiana</a:t>
            </a:r>
            <a:endParaRPr lang="it-IT" b="1" dirty="0">
              <a:latin typeface="+mj-lt"/>
            </a:endParaRPr>
          </a:p>
        </p:txBody>
      </p:sp>
    </p:spTree>
    <p:extLst>
      <p:ext uri="{BB962C8B-B14F-4D97-AF65-F5344CB8AC3E}">
        <p14:creationId xmlns:p14="http://schemas.microsoft.com/office/powerpoint/2010/main" val="1495005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5" descr="Viaggiando, i materiali dei moduli estivi del Settore Adulti | Adulti di Azione  Cattolica"/>
          <p:cNvPicPr>
            <a:picLocks noChangeAspect="1" noChangeArrowheads="1"/>
          </p:cNvPicPr>
          <p:nvPr/>
        </p:nvPicPr>
        <p:blipFill>
          <a:blip r:embed="rId3"/>
          <a:srcRect/>
          <a:stretch>
            <a:fillRect/>
          </a:stretch>
        </p:blipFill>
        <p:spPr bwMode="auto">
          <a:xfrm>
            <a:off x="7030264" y="142852"/>
            <a:ext cx="1042198" cy="1571636"/>
          </a:xfrm>
          <a:prstGeom prst="rect">
            <a:avLst/>
          </a:prstGeom>
          <a:noFill/>
        </p:spPr>
      </p:pic>
      <p:sp>
        <p:nvSpPr>
          <p:cNvPr id="9" name="CasellaDiTesto 8"/>
          <p:cNvSpPr txBox="1"/>
          <p:nvPr/>
        </p:nvSpPr>
        <p:spPr>
          <a:xfrm>
            <a:off x="-285784" y="500042"/>
            <a:ext cx="7715272" cy="954107"/>
          </a:xfrm>
          <a:prstGeom prst="rect">
            <a:avLst/>
          </a:prstGeom>
          <a:noFill/>
        </p:spPr>
        <p:txBody>
          <a:bodyPr wrap="square" rtlCol="0">
            <a:spAutoFit/>
          </a:bodyPr>
          <a:lstStyle/>
          <a:p>
            <a:pPr algn="ctr"/>
            <a:r>
              <a:rPr lang="it-IT" sz="2800" b="1" dirty="0" smtClean="0">
                <a:latin typeface="Calibri" pitchFamily="34" charset="0"/>
                <a:cs typeface="Calibri" pitchFamily="34" charset="0"/>
              </a:rPr>
              <a:t>PERCORSO FORMATIVO PER GRUPPO ADULTI </a:t>
            </a:r>
          </a:p>
          <a:p>
            <a:pPr algn="ctr"/>
            <a:r>
              <a:rPr lang="it-IT" sz="2800" b="1" dirty="0" smtClean="0">
                <a:latin typeface="Calibri" pitchFamily="34" charset="0"/>
                <a:cs typeface="Calibri" pitchFamily="34" charset="0"/>
              </a:rPr>
              <a:t>2021-2022</a:t>
            </a:r>
            <a:endParaRPr lang="it-IT" sz="2800" b="1" dirty="0">
              <a:latin typeface="Calibri" pitchFamily="34" charset="0"/>
              <a:cs typeface="Calibri" pitchFamily="34" charset="0"/>
            </a:endParaRPr>
          </a:p>
        </p:txBody>
      </p:sp>
      <p:pic>
        <p:nvPicPr>
          <p:cNvPr id="10" name="Picture 3" descr="C:\Users\Chiara\Desktop\ac - Copia (2).jpg"/>
          <p:cNvPicPr>
            <a:picLocks noChangeAspect="1" noChangeArrowheads="1"/>
          </p:cNvPicPr>
          <p:nvPr/>
        </p:nvPicPr>
        <p:blipFill>
          <a:blip r:embed="rId4"/>
          <a:srcRect/>
          <a:stretch>
            <a:fillRect/>
          </a:stretch>
        </p:blipFill>
        <p:spPr bwMode="auto">
          <a:xfrm>
            <a:off x="357158" y="2285992"/>
            <a:ext cx="3706246" cy="2086710"/>
          </a:xfrm>
          <a:prstGeom prst="rect">
            <a:avLst/>
          </a:prstGeom>
          <a:noFill/>
          <a:ln>
            <a:solidFill>
              <a:srgbClr val="FF0066"/>
            </a:solidFill>
          </a:ln>
        </p:spPr>
      </p:pic>
      <p:sp>
        <p:nvSpPr>
          <p:cNvPr id="11" name="CasellaDiTesto 10"/>
          <p:cNvSpPr txBox="1"/>
          <p:nvPr/>
        </p:nvSpPr>
        <p:spPr>
          <a:xfrm>
            <a:off x="-142908" y="5011341"/>
            <a:ext cx="8643998" cy="1723549"/>
          </a:xfrm>
          <a:prstGeom prst="rect">
            <a:avLst/>
          </a:prstGeom>
          <a:noFill/>
        </p:spPr>
        <p:txBody>
          <a:bodyPr wrap="square" rtlCol="0">
            <a:spAutoFit/>
          </a:bodyPr>
          <a:lstStyle/>
          <a:p>
            <a:pPr algn="ctr"/>
            <a:r>
              <a:rPr lang="it-IT" sz="4800" dirty="0" smtClean="0">
                <a:solidFill>
                  <a:srgbClr val="00B050"/>
                </a:solidFill>
                <a:latin typeface="Calibri" pitchFamily="34" charset="0"/>
                <a:cs typeface="Calibri" pitchFamily="34" charset="0"/>
              </a:rPr>
              <a:t>PRIMA TAPPA</a:t>
            </a:r>
          </a:p>
          <a:p>
            <a:pPr algn="ctr"/>
            <a:r>
              <a:rPr lang="it-IT" sz="5800" b="1" i="1" dirty="0" smtClean="0">
                <a:solidFill>
                  <a:srgbClr val="00B050"/>
                </a:solidFill>
                <a:latin typeface="Calibri" pitchFamily="34" charset="0"/>
                <a:cs typeface="Calibri" pitchFamily="34" charset="0"/>
              </a:rPr>
              <a:t>Sguardi che rileggono</a:t>
            </a:r>
          </a:p>
        </p:txBody>
      </p:sp>
      <p:pic>
        <p:nvPicPr>
          <p:cNvPr id="6" name="Immagine 5" descr="d.jpg"/>
          <p:cNvPicPr>
            <a:picLocks noChangeAspect="1"/>
          </p:cNvPicPr>
          <p:nvPr/>
        </p:nvPicPr>
        <p:blipFill>
          <a:blip r:embed="rId5" cstate="print"/>
          <a:stretch>
            <a:fillRect/>
          </a:stretch>
        </p:blipFill>
        <p:spPr>
          <a:xfrm>
            <a:off x="4429124" y="1857364"/>
            <a:ext cx="3457813" cy="3019800"/>
          </a:xfrm>
          <a:prstGeom prst="rect">
            <a:avLst/>
          </a:prstGeom>
        </p:spPr>
      </p:pic>
      <p:sp>
        <p:nvSpPr>
          <p:cNvPr id="7" name="CasellaDiTesto 6"/>
          <p:cNvSpPr txBox="1"/>
          <p:nvPr/>
        </p:nvSpPr>
        <p:spPr>
          <a:xfrm>
            <a:off x="4500562" y="4857760"/>
            <a:ext cx="3357586" cy="276999"/>
          </a:xfrm>
          <a:prstGeom prst="rect">
            <a:avLst/>
          </a:prstGeom>
          <a:noFill/>
        </p:spPr>
        <p:txBody>
          <a:bodyPr wrap="square" rtlCol="0">
            <a:spAutoFit/>
          </a:bodyPr>
          <a:lstStyle/>
          <a:p>
            <a:pPr algn="ctr"/>
            <a:r>
              <a:rPr lang="it-IT" sz="1200" i="1" dirty="0" smtClean="0">
                <a:latin typeface="Calibri" pitchFamily="34" charset="0"/>
                <a:cs typeface="Calibri" pitchFamily="34" charset="0"/>
              </a:rPr>
              <a:t>“Rileggendo i vissuti” </a:t>
            </a:r>
            <a:r>
              <a:rPr lang="it-IT" sz="1200" dirty="0" smtClean="0">
                <a:latin typeface="Calibri" pitchFamily="34" charset="0"/>
                <a:cs typeface="Calibri" pitchFamily="34" charset="0"/>
              </a:rPr>
              <a:t>di Elisa </a:t>
            </a:r>
            <a:r>
              <a:rPr lang="it-IT" sz="1200" dirty="0" err="1" smtClean="0">
                <a:latin typeface="Calibri" pitchFamily="34" charset="0"/>
                <a:cs typeface="Calibri" pitchFamily="34" charset="0"/>
              </a:rPr>
              <a:t>D’Arrigo</a:t>
            </a:r>
            <a:endParaRPr lang="it-IT" sz="12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14282" y="-214338"/>
            <a:ext cx="8229600" cy="1011222"/>
          </a:xfrm>
        </p:spPr>
        <p:txBody>
          <a:bodyPr>
            <a:normAutofit/>
          </a:bodyPr>
          <a:lstStyle/>
          <a:p>
            <a:pPr algn="ctr"/>
            <a:r>
              <a:rPr lang="it-IT" sz="4000" b="0" dirty="0" smtClean="0">
                <a:solidFill>
                  <a:schemeClr val="tx1"/>
                </a:solidFill>
                <a:latin typeface="Calibri" pitchFamily="34" charset="0"/>
                <a:cs typeface="Calibri" pitchFamily="34" charset="0"/>
              </a:rPr>
              <a:t>INTRODUZIONE</a:t>
            </a:r>
            <a:endParaRPr lang="it-IT" sz="4000" b="0" dirty="0">
              <a:solidFill>
                <a:schemeClr val="tx1"/>
              </a:solidFill>
              <a:latin typeface="Calibri" pitchFamily="34" charset="0"/>
              <a:cs typeface="Calibri" pitchFamily="34" charset="0"/>
            </a:endParaRPr>
          </a:p>
        </p:txBody>
      </p:sp>
      <p:sp>
        <p:nvSpPr>
          <p:cNvPr id="3" name="CasellaDiTesto 2"/>
          <p:cNvSpPr txBox="1"/>
          <p:nvPr/>
        </p:nvSpPr>
        <p:spPr>
          <a:xfrm>
            <a:off x="214282" y="4612385"/>
            <a:ext cx="7786742" cy="2031325"/>
          </a:xfrm>
          <a:prstGeom prst="rect">
            <a:avLst/>
          </a:prstGeom>
          <a:noFill/>
        </p:spPr>
        <p:txBody>
          <a:bodyPr wrap="square" rtlCol="0">
            <a:spAutoFit/>
          </a:bodyPr>
          <a:lstStyle/>
          <a:p>
            <a:pPr algn="just"/>
            <a:r>
              <a:rPr lang="it-IT" dirty="0" smtClean="0">
                <a:latin typeface="Calibri" pitchFamily="34" charset="0"/>
                <a:cs typeface="Calibri" pitchFamily="34" charset="0"/>
              </a:rPr>
              <a:t>La sera di Pasqua, accompagnando i due verso </a:t>
            </a:r>
            <a:r>
              <a:rPr lang="it-IT" dirty="0" err="1" smtClean="0">
                <a:latin typeface="Calibri" pitchFamily="34" charset="0"/>
                <a:cs typeface="Calibri" pitchFamily="34" charset="0"/>
              </a:rPr>
              <a:t>Emmaus</a:t>
            </a:r>
            <a:r>
              <a:rPr lang="it-IT" dirty="0" smtClean="0">
                <a:latin typeface="Calibri" pitchFamily="34" charset="0"/>
                <a:cs typeface="Calibri" pitchFamily="34" charset="0"/>
              </a:rPr>
              <a:t>, Gesù con il suo sguardo, la sua capacità di ascolto, le sue parole profonde che scaldano il cuore, permette loro di rileggere l’esperienza di morte e di dolore che li ha duramente coinvolti negli ultimi giorni. Questo sguardo capace di rilettura dà la capacità ad ogni adulto di stare in profondità nella propria vita, di comprenderne i significati, di dare senso e ragione a ogni tempo e luogo in cui esiste personalmente e nei contesti comunitari e sociali.</a:t>
            </a:r>
            <a:endParaRPr lang="it-IT" dirty="0">
              <a:latin typeface="Calibri" pitchFamily="34" charset="0"/>
              <a:cs typeface="Calibri" pitchFamily="34" charset="0"/>
            </a:endParaRPr>
          </a:p>
        </p:txBody>
      </p:sp>
      <p:pic>
        <p:nvPicPr>
          <p:cNvPr id="4" name="Immagine 3" descr="54ef841cbff936048b2db9351e0ff175.jpg"/>
          <p:cNvPicPr>
            <a:picLocks noChangeAspect="1"/>
          </p:cNvPicPr>
          <p:nvPr/>
        </p:nvPicPr>
        <p:blipFill>
          <a:blip r:embed="rId3"/>
          <a:stretch>
            <a:fillRect/>
          </a:stretch>
        </p:blipFill>
        <p:spPr>
          <a:xfrm>
            <a:off x="285720" y="857232"/>
            <a:ext cx="7643866" cy="3714776"/>
          </a:xfrm>
          <a:prstGeom prst="rect">
            <a:avLst/>
          </a:prstGeom>
        </p:spPr>
      </p:pic>
      <p:sp>
        <p:nvSpPr>
          <p:cNvPr id="5" name="CasellaDiTesto 4"/>
          <p:cNvSpPr txBox="1"/>
          <p:nvPr/>
        </p:nvSpPr>
        <p:spPr>
          <a:xfrm>
            <a:off x="357158" y="1009707"/>
            <a:ext cx="5429288" cy="2062103"/>
          </a:xfrm>
          <a:prstGeom prst="rect">
            <a:avLst/>
          </a:prstGeom>
          <a:noFill/>
        </p:spPr>
        <p:txBody>
          <a:bodyPr wrap="square" rtlCol="0">
            <a:spAutoFit/>
          </a:bodyPr>
          <a:lstStyle/>
          <a:p>
            <a:r>
              <a:rPr lang="it-IT" sz="1600" dirty="0" smtClean="0">
                <a:solidFill>
                  <a:schemeClr val="bg1"/>
                </a:solidFill>
                <a:latin typeface="Calibri" pitchFamily="34" charset="0"/>
                <a:cs typeface="Calibri" pitchFamily="34" charset="0"/>
              </a:rPr>
              <a:t>A volte occorre:</a:t>
            </a:r>
          </a:p>
          <a:p>
            <a:r>
              <a:rPr lang="it-IT" sz="1600" dirty="0" smtClean="0">
                <a:solidFill>
                  <a:schemeClr val="bg1"/>
                </a:solidFill>
                <a:latin typeface="Calibri" pitchFamily="34" charset="0"/>
                <a:cs typeface="Calibri" pitchFamily="34" charset="0"/>
              </a:rPr>
              <a:t>perdersi per ritrovarsi,</a:t>
            </a:r>
          </a:p>
          <a:p>
            <a:r>
              <a:rPr lang="it-IT" sz="1600" dirty="0" smtClean="0">
                <a:solidFill>
                  <a:schemeClr val="bg1"/>
                </a:solidFill>
                <a:latin typeface="Calibri" pitchFamily="34" charset="0"/>
                <a:cs typeface="Calibri" pitchFamily="34" charset="0"/>
              </a:rPr>
              <a:t>soffrire per amare di più, </a:t>
            </a:r>
          </a:p>
          <a:p>
            <a:r>
              <a:rPr lang="it-IT" sz="1600" dirty="0" smtClean="0">
                <a:solidFill>
                  <a:schemeClr val="bg1"/>
                </a:solidFill>
                <a:latin typeface="Calibri" pitchFamily="34" charset="0"/>
                <a:cs typeface="Calibri" pitchFamily="34" charset="0"/>
              </a:rPr>
              <a:t>chiudere gli occhi per vedere, </a:t>
            </a:r>
          </a:p>
          <a:p>
            <a:r>
              <a:rPr lang="it-IT" sz="1600" dirty="0" smtClean="0">
                <a:solidFill>
                  <a:schemeClr val="bg1"/>
                </a:solidFill>
                <a:latin typeface="Calibri" pitchFamily="34" charset="0"/>
                <a:cs typeface="Calibri" pitchFamily="34" charset="0"/>
              </a:rPr>
              <a:t>scappare dalla confusione per cogliere meglio il rumore,</a:t>
            </a:r>
          </a:p>
          <a:p>
            <a:r>
              <a:rPr lang="it-IT" sz="1600" dirty="0" smtClean="0">
                <a:solidFill>
                  <a:schemeClr val="bg1"/>
                </a:solidFill>
                <a:latin typeface="Calibri" pitchFamily="34" charset="0"/>
                <a:cs typeface="Calibri" pitchFamily="34" charset="0"/>
              </a:rPr>
              <a:t>tacere per parlare,</a:t>
            </a:r>
          </a:p>
          <a:p>
            <a:r>
              <a:rPr lang="it-IT" sz="1600" dirty="0" smtClean="0">
                <a:solidFill>
                  <a:schemeClr val="bg1"/>
                </a:solidFill>
                <a:latin typeface="Calibri" pitchFamily="34" charset="0"/>
                <a:cs typeface="Calibri" pitchFamily="34" charset="0"/>
              </a:rPr>
              <a:t>fermarsi per ripartire,</a:t>
            </a:r>
          </a:p>
          <a:p>
            <a:r>
              <a:rPr lang="it-IT" sz="1600" i="1" dirty="0" smtClean="0">
                <a:solidFill>
                  <a:schemeClr val="bg1"/>
                </a:solidFill>
                <a:latin typeface="Calibri" pitchFamily="34" charset="0"/>
                <a:cs typeface="Calibri" pitchFamily="34" charset="0"/>
              </a:rPr>
              <a:t>rileggere per capire</a:t>
            </a:r>
            <a:r>
              <a:rPr lang="it-IT" sz="1600" dirty="0" smtClean="0">
                <a:solidFill>
                  <a:schemeClr val="bg1"/>
                </a:solidFill>
                <a:latin typeface="Calibri" pitchFamily="34" charset="0"/>
                <a:cs typeface="Calibri" pitchFamily="34" charset="0"/>
              </a:rPr>
              <a:t>.</a:t>
            </a:r>
            <a:endParaRPr lang="it-IT" sz="1600"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Immagine 3" descr="woman-sitting-mountain_1303-11174.jpg"/>
          <p:cNvPicPr>
            <a:picLocks noChangeAspect="1"/>
          </p:cNvPicPr>
          <p:nvPr/>
        </p:nvPicPr>
        <p:blipFill>
          <a:blip r:embed="rId3"/>
          <a:stretch>
            <a:fillRect/>
          </a:stretch>
        </p:blipFill>
        <p:spPr>
          <a:xfrm>
            <a:off x="3500430" y="1857364"/>
            <a:ext cx="4611434" cy="3071834"/>
          </a:xfrm>
          <a:prstGeom prst="rect">
            <a:avLst/>
          </a:prstGeom>
        </p:spPr>
      </p:pic>
      <p:sp>
        <p:nvSpPr>
          <p:cNvPr id="5" name="CasellaDiTesto 4"/>
          <p:cNvSpPr txBox="1"/>
          <p:nvPr/>
        </p:nvSpPr>
        <p:spPr>
          <a:xfrm>
            <a:off x="142844" y="71414"/>
            <a:ext cx="4500594" cy="6740307"/>
          </a:xfrm>
          <a:prstGeom prst="rect">
            <a:avLst/>
          </a:prstGeom>
          <a:noFill/>
        </p:spPr>
        <p:txBody>
          <a:bodyPr wrap="square" rtlCol="0">
            <a:spAutoFit/>
          </a:bodyPr>
          <a:lstStyle/>
          <a:p>
            <a:r>
              <a:rPr lang="it-IT" sz="1600" dirty="0" smtClean="0">
                <a:latin typeface="Calibri" pitchFamily="34" charset="0"/>
                <a:cs typeface="Calibri" pitchFamily="34" charset="0"/>
              </a:rPr>
              <a:t>Con i tuoi occhi, Signore,</a:t>
            </a:r>
          </a:p>
          <a:p>
            <a:r>
              <a:rPr lang="it-IT" sz="1600" dirty="0" smtClean="0">
                <a:latin typeface="Calibri" pitchFamily="34" charset="0"/>
                <a:cs typeface="Calibri" pitchFamily="34" charset="0"/>
              </a:rPr>
              <a:t>guarderò dentro di me,</a:t>
            </a:r>
          </a:p>
          <a:p>
            <a:r>
              <a:rPr lang="it-IT" sz="1600" dirty="0" smtClean="0">
                <a:latin typeface="Calibri" pitchFamily="34" charset="0"/>
                <a:cs typeface="Calibri" pitchFamily="34" charset="0"/>
              </a:rPr>
              <a:t>perché tu mi conosci meglio di me</a:t>
            </a:r>
          </a:p>
          <a:p>
            <a:r>
              <a:rPr lang="it-IT" sz="1600" dirty="0" smtClean="0">
                <a:latin typeface="Calibri" pitchFamily="34" charset="0"/>
                <a:cs typeface="Calibri" pitchFamily="34" charset="0"/>
              </a:rPr>
              <a:t>e non ti sono nascosti i miei pensieri.</a:t>
            </a:r>
          </a:p>
          <a:p>
            <a:endParaRPr lang="it-IT" sz="1600" dirty="0" smtClean="0">
              <a:latin typeface="Calibri" pitchFamily="34" charset="0"/>
              <a:cs typeface="Calibri" pitchFamily="34" charset="0"/>
            </a:endParaRPr>
          </a:p>
          <a:p>
            <a:r>
              <a:rPr lang="it-IT" sz="1600" dirty="0" smtClean="0">
                <a:latin typeface="Calibri" pitchFamily="34" charset="0"/>
                <a:cs typeface="Calibri" pitchFamily="34" charset="0"/>
              </a:rPr>
              <a:t>Dimentico del male,</a:t>
            </a:r>
          </a:p>
          <a:p>
            <a:r>
              <a:rPr lang="it-IT" sz="1600" dirty="0" smtClean="0">
                <a:latin typeface="Calibri" pitchFamily="34" charset="0"/>
                <a:cs typeface="Calibri" pitchFamily="34" charset="0"/>
              </a:rPr>
              <a:t>tu hai memoria solo del bene che è nel mio cuore.</a:t>
            </a:r>
          </a:p>
          <a:p>
            <a:r>
              <a:rPr lang="it-IT" sz="1600" dirty="0" smtClean="0">
                <a:latin typeface="Calibri" pitchFamily="34" charset="0"/>
                <a:cs typeface="Calibri" pitchFamily="34" charset="0"/>
              </a:rPr>
              <a:t>Un fascio di luce mi attraversa,</a:t>
            </a:r>
          </a:p>
          <a:p>
            <a:r>
              <a:rPr lang="it-IT" sz="1600" dirty="0" smtClean="0">
                <a:latin typeface="Calibri" pitchFamily="34" charset="0"/>
                <a:cs typeface="Calibri" pitchFamily="34" charset="0"/>
              </a:rPr>
              <a:t>mi scalda nell’intimo.</a:t>
            </a:r>
          </a:p>
          <a:p>
            <a:r>
              <a:rPr lang="it-IT" sz="1600" dirty="0" smtClean="0">
                <a:latin typeface="Calibri" pitchFamily="34" charset="0"/>
                <a:cs typeface="Calibri" pitchFamily="34" charset="0"/>
              </a:rPr>
              <a:t>L’arpicordo interiore intona</a:t>
            </a:r>
          </a:p>
          <a:p>
            <a:r>
              <a:rPr lang="it-IT" sz="1600" dirty="0" smtClean="0">
                <a:latin typeface="Calibri" pitchFamily="34" charset="0"/>
                <a:cs typeface="Calibri" pitchFamily="34" charset="0"/>
              </a:rPr>
              <a:t>un’eterna melodia</a:t>
            </a:r>
          </a:p>
          <a:p>
            <a:r>
              <a:rPr lang="it-IT" sz="1600" dirty="0" smtClean="0">
                <a:latin typeface="Calibri" pitchFamily="34" charset="0"/>
                <a:cs typeface="Calibri" pitchFamily="34" charset="0"/>
              </a:rPr>
              <a:t>e si illuminano inaspettati sentieri.</a:t>
            </a:r>
          </a:p>
          <a:p>
            <a:endParaRPr lang="it-IT" sz="1600" dirty="0" smtClean="0">
              <a:latin typeface="Calibri" pitchFamily="34" charset="0"/>
              <a:cs typeface="Calibri" pitchFamily="34" charset="0"/>
            </a:endParaRPr>
          </a:p>
          <a:p>
            <a:r>
              <a:rPr lang="it-IT" sz="1600" dirty="0" smtClean="0">
                <a:latin typeface="Calibri" pitchFamily="34" charset="0"/>
                <a:cs typeface="Calibri" pitchFamily="34" charset="0"/>
              </a:rPr>
              <a:t>E mi stupisci </a:t>
            </a:r>
          </a:p>
          <a:p>
            <a:r>
              <a:rPr lang="it-IT" sz="1600" dirty="0" smtClean="0">
                <a:latin typeface="Calibri" pitchFamily="34" charset="0"/>
                <a:cs typeface="Calibri" pitchFamily="34" charset="0"/>
              </a:rPr>
              <a:t>perché sotto il tuo sguardo</a:t>
            </a:r>
          </a:p>
          <a:p>
            <a:r>
              <a:rPr lang="it-IT" sz="1600" dirty="0" smtClean="0">
                <a:latin typeface="Calibri" pitchFamily="34" charset="0"/>
                <a:cs typeface="Calibri" pitchFamily="34" charset="0"/>
              </a:rPr>
              <a:t>imparo a mettere insieme</a:t>
            </a:r>
          </a:p>
          <a:p>
            <a:r>
              <a:rPr lang="it-IT" sz="1600" dirty="0" smtClean="0">
                <a:latin typeface="Calibri" pitchFamily="34" charset="0"/>
                <a:cs typeface="Calibri" pitchFamily="34" charset="0"/>
              </a:rPr>
              <a:t>i cocci della mia vita</a:t>
            </a:r>
          </a:p>
          <a:p>
            <a:r>
              <a:rPr lang="it-IT" sz="1600" dirty="0" smtClean="0">
                <a:latin typeface="Calibri" pitchFamily="34" charset="0"/>
                <a:cs typeface="Calibri" pitchFamily="34" charset="0"/>
              </a:rPr>
              <a:t>e alla luce dei tuoi occhi</a:t>
            </a:r>
          </a:p>
          <a:p>
            <a:r>
              <a:rPr lang="it-IT" sz="1600" dirty="0" smtClean="0">
                <a:latin typeface="Calibri" pitchFamily="34" charset="0"/>
                <a:cs typeface="Calibri" pitchFamily="34" charset="0"/>
              </a:rPr>
              <a:t>vedo spazi infiniti e terre senza confini,</a:t>
            </a:r>
          </a:p>
          <a:p>
            <a:r>
              <a:rPr lang="it-IT" sz="1600" dirty="0" smtClean="0">
                <a:latin typeface="Calibri" pitchFamily="34" charset="0"/>
                <a:cs typeface="Calibri" pitchFamily="34" charset="0"/>
              </a:rPr>
              <a:t>vedo mani tese e volti che implorano</a:t>
            </a:r>
          </a:p>
          <a:p>
            <a:r>
              <a:rPr lang="it-IT" sz="1600" dirty="0" smtClean="0">
                <a:latin typeface="Calibri" pitchFamily="34" charset="0"/>
                <a:cs typeface="Calibri" pitchFamily="34" charset="0"/>
              </a:rPr>
              <a:t>bene, pace, giustizia, </a:t>
            </a:r>
            <a:r>
              <a:rPr lang="it-IT" sz="1600" dirty="0" err="1" smtClean="0">
                <a:latin typeface="Calibri" pitchFamily="34" charset="0"/>
                <a:cs typeface="Calibri" pitchFamily="34" charset="0"/>
              </a:rPr>
              <a:t>fraternità…</a:t>
            </a:r>
            <a:endParaRPr lang="it-IT" sz="1600" dirty="0" smtClean="0">
              <a:latin typeface="Calibri" pitchFamily="34" charset="0"/>
              <a:cs typeface="Calibri" pitchFamily="34" charset="0"/>
            </a:endParaRPr>
          </a:p>
          <a:p>
            <a:endParaRPr lang="it-IT" sz="1600" dirty="0" smtClean="0">
              <a:latin typeface="Calibri" pitchFamily="34" charset="0"/>
              <a:cs typeface="Calibri" pitchFamily="34" charset="0"/>
            </a:endParaRPr>
          </a:p>
          <a:p>
            <a:r>
              <a:rPr lang="it-IT" sz="1600" dirty="0" smtClean="0">
                <a:latin typeface="Calibri" pitchFamily="34" charset="0"/>
                <a:cs typeface="Calibri" pitchFamily="34" charset="0"/>
              </a:rPr>
              <a:t>Con i tuoi occhi, Signore,</a:t>
            </a:r>
          </a:p>
          <a:p>
            <a:r>
              <a:rPr lang="it-IT" sz="1600" dirty="0" smtClean="0">
                <a:latin typeface="Calibri" pitchFamily="34" charset="0"/>
                <a:cs typeface="Calibri" pitchFamily="34" charset="0"/>
              </a:rPr>
              <a:t>guarderò dentro di me,</a:t>
            </a:r>
          </a:p>
          <a:p>
            <a:r>
              <a:rPr lang="it-IT" sz="1600" dirty="0" smtClean="0">
                <a:latin typeface="Calibri" pitchFamily="34" charset="0"/>
                <a:cs typeface="Calibri" pitchFamily="34" charset="0"/>
              </a:rPr>
              <a:t>perché non si spenga mai in me</a:t>
            </a:r>
          </a:p>
          <a:p>
            <a:r>
              <a:rPr lang="it-IT" sz="1600" dirty="0" smtClean="0">
                <a:latin typeface="Calibri" pitchFamily="34" charset="0"/>
                <a:cs typeface="Calibri" pitchFamily="34" charset="0"/>
              </a:rPr>
              <a:t>questa sete della tua eterna amicizia</a:t>
            </a:r>
          </a:p>
          <a:p>
            <a:r>
              <a:rPr lang="it-IT" sz="1600" dirty="0" smtClean="0">
                <a:latin typeface="Calibri" pitchFamily="34" charset="0"/>
                <a:cs typeface="Calibri" pitchFamily="34" charset="0"/>
              </a:rPr>
              <a:t>e l’ardore della missione.</a:t>
            </a:r>
            <a:endParaRPr lang="it-IT" sz="1600" dirty="0">
              <a:latin typeface="Calibri" pitchFamily="34" charset="0"/>
              <a:cs typeface="Calibri"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14282" y="-214338"/>
            <a:ext cx="8229600" cy="1011222"/>
          </a:xfrm>
        </p:spPr>
        <p:txBody>
          <a:bodyPr>
            <a:normAutofit/>
          </a:bodyPr>
          <a:lstStyle/>
          <a:p>
            <a:pPr algn="ctr"/>
            <a:r>
              <a:rPr lang="it-IT" sz="4000" b="0" dirty="0" smtClean="0">
                <a:solidFill>
                  <a:schemeClr val="tx1"/>
                </a:solidFill>
                <a:latin typeface="Calibri" pitchFamily="34" charset="0"/>
                <a:cs typeface="Calibri" pitchFamily="34" charset="0"/>
              </a:rPr>
              <a:t>La vita si racconta</a:t>
            </a:r>
            <a:endParaRPr lang="it-IT" sz="4000" b="0" dirty="0">
              <a:solidFill>
                <a:schemeClr val="tx1"/>
              </a:solidFill>
              <a:latin typeface="Calibri" pitchFamily="34" charset="0"/>
              <a:cs typeface="Calibri" pitchFamily="34" charset="0"/>
            </a:endParaRPr>
          </a:p>
        </p:txBody>
      </p:sp>
      <p:sp>
        <p:nvSpPr>
          <p:cNvPr id="3" name="CasellaDiTesto 2"/>
          <p:cNvSpPr txBox="1"/>
          <p:nvPr/>
        </p:nvSpPr>
        <p:spPr>
          <a:xfrm>
            <a:off x="214282" y="1000108"/>
            <a:ext cx="7929618" cy="5078313"/>
          </a:xfrm>
          <a:prstGeom prst="rect">
            <a:avLst/>
          </a:prstGeom>
          <a:noFill/>
        </p:spPr>
        <p:txBody>
          <a:bodyPr wrap="square" rtlCol="0">
            <a:spAutoFit/>
          </a:bodyPr>
          <a:lstStyle/>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                IL TACCUINO: </a:t>
            </a:r>
          </a:p>
          <a:p>
            <a:r>
              <a:rPr lang="it-IT" dirty="0" smtClean="0">
                <a:latin typeface="Calibri" pitchFamily="34" charset="0"/>
                <a:cs typeface="Calibri" pitchFamily="34" charset="0"/>
              </a:rPr>
              <a:t>                UNO, QUALCUNO E CENTOMILA  (allegato 1)</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                                              </a:t>
            </a:r>
          </a:p>
          <a:p>
            <a:r>
              <a:rPr lang="it-IT" dirty="0" smtClean="0">
                <a:latin typeface="Calibri" pitchFamily="34" charset="0"/>
                <a:cs typeface="Calibri" pitchFamily="34" charset="0"/>
              </a:rPr>
              <a:t>                                               IN GIOCO: </a:t>
            </a:r>
          </a:p>
          <a:p>
            <a:r>
              <a:rPr lang="it-IT" dirty="0" smtClean="0">
                <a:latin typeface="Calibri" pitchFamily="34" charset="0"/>
                <a:cs typeface="Calibri" pitchFamily="34" charset="0"/>
              </a:rPr>
              <a:t>                                               COSA VEDI?  (allegato 2)</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                                           ALLO SPECCHIO: </a:t>
            </a:r>
          </a:p>
          <a:p>
            <a:r>
              <a:rPr lang="it-IT" dirty="0" smtClean="0">
                <a:latin typeface="Calibri" pitchFamily="34" charset="0"/>
                <a:cs typeface="Calibri" pitchFamily="34" charset="0"/>
              </a:rPr>
              <a:t>                                           EMERGENZE  (allegato 3)</a:t>
            </a:r>
            <a:endParaRPr lang="it-IT" dirty="0">
              <a:latin typeface="Calibri" pitchFamily="34" charset="0"/>
              <a:cs typeface="Calibri" pitchFamily="34" charset="0"/>
            </a:endParaRPr>
          </a:p>
        </p:txBody>
      </p:sp>
      <p:pic>
        <p:nvPicPr>
          <p:cNvPr id="4" name="Immagine 3" descr="61fpEmmPuSL._AC_SX569_.jpg"/>
          <p:cNvPicPr>
            <a:picLocks noChangeAspect="1"/>
          </p:cNvPicPr>
          <p:nvPr/>
        </p:nvPicPr>
        <p:blipFill>
          <a:blip r:embed="rId3"/>
          <a:stretch>
            <a:fillRect/>
          </a:stretch>
        </p:blipFill>
        <p:spPr>
          <a:xfrm>
            <a:off x="5500694" y="1000108"/>
            <a:ext cx="2143140" cy="2097942"/>
          </a:xfrm>
          <a:prstGeom prst="rect">
            <a:avLst/>
          </a:prstGeom>
        </p:spPr>
      </p:pic>
      <p:pic>
        <p:nvPicPr>
          <p:cNvPr id="5" name="Immagine 4" descr="download.png"/>
          <p:cNvPicPr>
            <a:picLocks noChangeAspect="1"/>
          </p:cNvPicPr>
          <p:nvPr/>
        </p:nvPicPr>
        <p:blipFill>
          <a:blip r:embed="rId4"/>
          <a:stretch>
            <a:fillRect/>
          </a:stretch>
        </p:blipFill>
        <p:spPr>
          <a:xfrm>
            <a:off x="642910" y="2786058"/>
            <a:ext cx="1857388" cy="2085181"/>
          </a:xfrm>
          <a:prstGeom prst="rect">
            <a:avLst/>
          </a:prstGeom>
        </p:spPr>
      </p:pic>
      <p:pic>
        <p:nvPicPr>
          <p:cNvPr id="6" name="Immagine 5" descr="s-l300.jpg"/>
          <p:cNvPicPr>
            <a:picLocks noChangeAspect="1"/>
          </p:cNvPicPr>
          <p:nvPr/>
        </p:nvPicPr>
        <p:blipFill>
          <a:blip r:embed="rId5"/>
          <a:stretch>
            <a:fillRect/>
          </a:stretch>
        </p:blipFill>
        <p:spPr>
          <a:xfrm>
            <a:off x="5072066" y="4500570"/>
            <a:ext cx="2143116" cy="214311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14282" y="-214338"/>
            <a:ext cx="8229600" cy="1011222"/>
          </a:xfrm>
        </p:spPr>
        <p:txBody>
          <a:bodyPr>
            <a:normAutofit/>
          </a:bodyPr>
          <a:lstStyle/>
          <a:p>
            <a:pPr algn="ctr"/>
            <a:r>
              <a:rPr lang="it-IT" sz="4000" b="0" dirty="0" smtClean="0">
                <a:solidFill>
                  <a:schemeClr val="tx1"/>
                </a:solidFill>
                <a:latin typeface="Calibri" pitchFamily="34" charset="0"/>
                <a:cs typeface="Calibri" pitchFamily="34" charset="0"/>
              </a:rPr>
              <a:t>La parola illumina</a:t>
            </a:r>
            <a:endParaRPr lang="it-IT" sz="4000" b="0" dirty="0">
              <a:solidFill>
                <a:schemeClr val="tx1"/>
              </a:solidFill>
              <a:latin typeface="Calibri" pitchFamily="34" charset="0"/>
              <a:cs typeface="Calibri" pitchFamily="34" charset="0"/>
            </a:endParaRPr>
          </a:p>
        </p:txBody>
      </p:sp>
      <p:sp>
        <p:nvSpPr>
          <p:cNvPr id="3" name="CasellaDiTesto 2"/>
          <p:cNvSpPr txBox="1"/>
          <p:nvPr/>
        </p:nvSpPr>
        <p:spPr>
          <a:xfrm>
            <a:off x="285720" y="928670"/>
            <a:ext cx="7072362" cy="3693319"/>
          </a:xfrm>
          <a:prstGeom prst="rect">
            <a:avLst/>
          </a:prstGeom>
          <a:noFill/>
        </p:spPr>
        <p:txBody>
          <a:bodyPr wrap="square" rtlCol="0">
            <a:spAutoFit/>
          </a:bodyPr>
          <a:lstStyle/>
          <a:p>
            <a:r>
              <a:rPr lang="it-IT" dirty="0" smtClean="0">
                <a:latin typeface="Calibri" pitchFamily="34" charset="0"/>
                <a:cs typeface="Calibri" pitchFamily="34" charset="0"/>
              </a:rPr>
              <a:t>DAL VANGELO SECONDO LUCA (</a:t>
            </a:r>
            <a:r>
              <a:rPr lang="it-IT" dirty="0" err="1" smtClean="0">
                <a:latin typeface="Calibri" pitchFamily="34" charset="0"/>
                <a:cs typeface="Calibri" pitchFamily="34" charset="0"/>
              </a:rPr>
              <a:t>Lc</a:t>
            </a:r>
            <a:r>
              <a:rPr lang="it-IT" dirty="0" smtClean="0">
                <a:latin typeface="Calibri" pitchFamily="34" charset="0"/>
                <a:cs typeface="Calibri" pitchFamily="34" charset="0"/>
              </a:rPr>
              <a:t>.24, 13.35)  (allegato 4)   </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COSA DICE LA PAROLA ALLA MIA VITA  (allegato 5)</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COSA DICE LA PAROLA DELLA MIA VITA  (allegato 6)</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COSA DICE LA PAROLA DELLA NOSTRA VITA  (allegato 7)</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COSA DICE LA MIA VITA ALLA  PAROLA  (allegato 8)</a:t>
            </a:r>
            <a:endParaRPr lang="it-IT" dirty="0">
              <a:latin typeface="Calibri" pitchFamily="34" charset="0"/>
              <a:cs typeface="Calibri" pitchFamily="34" charset="0"/>
            </a:endParaRPr>
          </a:p>
        </p:txBody>
      </p:sp>
      <p:pic>
        <p:nvPicPr>
          <p:cNvPr id="4" name="Immagine 3" descr="bibbia-aperta.jpg"/>
          <p:cNvPicPr>
            <a:picLocks noChangeAspect="1"/>
          </p:cNvPicPr>
          <p:nvPr/>
        </p:nvPicPr>
        <p:blipFill>
          <a:blip r:embed="rId3" cstate="print"/>
          <a:stretch>
            <a:fillRect/>
          </a:stretch>
        </p:blipFill>
        <p:spPr>
          <a:xfrm>
            <a:off x="4813964" y="4572008"/>
            <a:ext cx="3258498" cy="218675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14282" y="-214338"/>
            <a:ext cx="8229600" cy="1011222"/>
          </a:xfrm>
        </p:spPr>
        <p:txBody>
          <a:bodyPr>
            <a:normAutofit/>
          </a:bodyPr>
          <a:lstStyle/>
          <a:p>
            <a:pPr algn="ctr"/>
            <a:r>
              <a:rPr lang="it-IT" sz="4000" b="0" dirty="0" smtClean="0">
                <a:solidFill>
                  <a:schemeClr val="tx1"/>
                </a:solidFill>
                <a:latin typeface="Calibri" pitchFamily="34" charset="0"/>
                <a:cs typeface="Calibri" pitchFamily="34" charset="0"/>
              </a:rPr>
              <a:t>La vita cambia</a:t>
            </a:r>
            <a:endParaRPr lang="it-IT" sz="4000" b="0" dirty="0">
              <a:solidFill>
                <a:schemeClr val="tx1"/>
              </a:solidFill>
              <a:latin typeface="Calibri" pitchFamily="34" charset="0"/>
              <a:cs typeface="Calibri" pitchFamily="34" charset="0"/>
            </a:endParaRPr>
          </a:p>
        </p:txBody>
      </p:sp>
      <p:sp>
        <p:nvSpPr>
          <p:cNvPr id="3" name="CasellaDiTesto 2"/>
          <p:cNvSpPr txBox="1"/>
          <p:nvPr/>
        </p:nvSpPr>
        <p:spPr>
          <a:xfrm>
            <a:off x="714348" y="928670"/>
            <a:ext cx="6786610" cy="923330"/>
          </a:xfrm>
          <a:prstGeom prst="rect">
            <a:avLst/>
          </a:prstGeom>
          <a:noFill/>
        </p:spPr>
        <p:txBody>
          <a:bodyPr wrap="square" rtlCol="0">
            <a:spAutoFit/>
          </a:bodyPr>
          <a:lstStyle/>
          <a:p>
            <a:r>
              <a:rPr lang="it-IT" dirty="0" smtClean="0">
                <a:latin typeface="Calibri" pitchFamily="34" charset="0"/>
                <a:cs typeface="Calibri" pitchFamily="34" charset="0"/>
              </a:rPr>
              <a:t>IL NOSTRO SGUARDO </a:t>
            </a:r>
            <a:r>
              <a:rPr lang="it-IT" dirty="0" err="1" smtClean="0">
                <a:latin typeface="Calibri" pitchFamily="34" charset="0"/>
                <a:cs typeface="Calibri" pitchFamily="34" charset="0"/>
              </a:rPr>
              <a:t>SU…</a:t>
            </a:r>
            <a:endParaRPr lang="it-IT" dirty="0" smtClean="0">
              <a:latin typeface="Calibri" pitchFamily="34" charset="0"/>
              <a:cs typeface="Calibri" pitchFamily="34" charset="0"/>
            </a:endParaRPr>
          </a:p>
          <a:p>
            <a:r>
              <a:rPr lang="it-IT" dirty="0" smtClean="0">
                <a:latin typeface="Calibri" pitchFamily="34" charset="0"/>
                <a:cs typeface="Calibri" pitchFamily="34" charset="0"/>
              </a:rPr>
              <a:t>LA REALTA’ REGGIANA </a:t>
            </a:r>
            <a:r>
              <a:rPr lang="it-IT" dirty="0" err="1" smtClean="0">
                <a:latin typeface="Calibri" pitchFamily="34" charset="0"/>
                <a:cs typeface="Calibri" pitchFamily="34" charset="0"/>
              </a:rPr>
              <a:t>DI</a:t>
            </a:r>
            <a:r>
              <a:rPr lang="it-IT" dirty="0" smtClean="0">
                <a:latin typeface="Calibri" pitchFamily="34" charset="0"/>
                <a:cs typeface="Calibri" pitchFamily="34" charset="0"/>
              </a:rPr>
              <a:t> </a:t>
            </a:r>
            <a:r>
              <a:rPr lang="it-IT" b="1" dirty="0" smtClean="0">
                <a:latin typeface="Calibri" pitchFamily="34" charset="0"/>
                <a:cs typeface="Calibri" pitchFamily="34" charset="0"/>
              </a:rPr>
              <a:t>RABBUNI’  </a:t>
            </a:r>
            <a:r>
              <a:rPr lang="it-IT" dirty="0" smtClean="0">
                <a:latin typeface="Calibri" pitchFamily="34" charset="0"/>
                <a:cs typeface="Calibri" pitchFamily="34" charset="0"/>
              </a:rPr>
              <a:t>(allegato 9)</a:t>
            </a:r>
            <a:endParaRPr lang="it-IT" b="1" dirty="0" smtClean="0">
              <a:latin typeface="Calibri" pitchFamily="34" charset="0"/>
              <a:cs typeface="Calibri" pitchFamily="34" charset="0"/>
            </a:endParaRPr>
          </a:p>
          <a:p>
            <a:endParaRPr lang="it-IT" b="1" dirty="0">
              <a:latin typeface="Calibri" pitchFamily="34" charset="0"/>
              <a:cs typeface="Calibri" pitchFamily="34" charset="0"/>
            </a:endParaRPr>
          </a:p>
        </p:txBody>
      </p:sp>
      <p:pic>
        <p:nvPicPr>
          <p:cNvPr id="4" name="Immagine 3" descr="progetto rosemary.jpg"/>
          <p:cNvPicPr>
            <a:picLocks noChangeAspect="1"/>
          </p:cNvPicPr>
          <p:nvPr/>
        </p:nvPicPr>
        <p:blipFill>
          <a:blip r:embed="rId3"/>
          <a:stretch>
            <a:fillRect/>
          </a:stretch>
        </p:blipFill>
        <p:spPr>
          <a:xfrm>
            <a:off x="1428728" y="1785926"/>
            <a:ext cx="5553075" cy="48958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214282" y="-214338"/>
            <a:ext cx="8229600" cy="1011222"/>
          </a:xfrm>
        </p:spPr>
        <p:txBody>
          <a:bodyPr>
            <a:normAutofit/>
          </a:bodyPr>
          <a:lstStyle/>
          <a:p>
            <a:pPr algn="ctr"/>
            <a:r>
              <a:rPr lang="it-IT" sz="4000" b="0" dirty="0" smtClean="0">
                <a:solidFill>
                  <a:schemeClr val="tx1"/>
                </a:solidFill>
                <a:latin typeface="Calibri" pitchFamily="34" charset="0"/>
                <a:cs typeface="Calibri" pitchFamily="34" charset="0"/>
              </a:rPr>
              <a:t>Riflessi della cultura</a:t>
            </a:r>
            <a:endParaRPr lang="it-IT" sz="4000" b="0" dirty="0">
              <a:solidFill>
                <a:schemeClr val="tx1"/>
              </a:solidFill>
              <a:latin typeface="Calibri" pitchFamily="34" charset="0"/>
              <a:cs typeface="Calibri" pitchFamily="34" charset="0"/>
            </a:endParaRPr>
          </a:p>
        </p:txBody>
      </p:sp>
      <p:sp>
        <p:nvSpPr>
          <p:cNvPr id="3" name="CasellaDiTesto 2"/>
          <p:cNvSpPr txBox="1"/>
          <p:nvPr/>
        </p:nvSpPr>
        <p:spPr>
          <a:xfrm>
            <a:off x="357158" y="1500174"/>
            <a:ext cx="7000924" cy="4801314"/>
          </a:xfrm>
          <a:prstGeom prst="rect">
            <a:avLst/>
          </a:prstGeom>
          <a:noFill/>
        </p:spPr>
        <p:txBody>
          <a:bodyPr wrap="square" rtlCol="0">
            <a:spAutoFit/>
          </a:bodyPr>
          <a:lstStyle/>
          <a:p>
            <a:r>
              <a:rPr lang="it-IT" dirty="0" smtClean="0">
                <a:latin typeface="Calibri" pitchFamily="34" charset="0"/>
                <a:cs typeface="Calibri" pitchFamily="34" charset="0"/>
              </a:rPr>
              <a:t>CANZONE: GLI ANNI degli 883  (allegato 10)</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LIBRO: OCEANO di F. </a:t>
            </a:r>
            <a:r>
              <a:rPr lang="it-IT" dirty="0" err="1" smtClean="0">
                <a:latin typeface="Calibri" pitchFamily="34" charset="0"/>
                <a:cs typeface="Calibri" pitchFamily="34" charset="0"/>
              </a:rPr>
              <a:t>Vidotto</a:t>
            </a:r>
            <a:r>
              <a:rPr lang="it-IT" dirty="0" smtClean="0">
                <a:latin typeface="Calibri" pitchFamily="34" charset="0"/>
                <a:cs typeface="Calibri" pitchFamily="34" charset="0"/>
              </a:rPr>
              <a:t>  (allegato 11)</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FILM: TUTTO QUELLO CHE VUOI di F. Bruni  (allegato 12)</a:t>
            </a: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endParaRPr lang="it-IT" dirty="0" smtClean="0">
              <a:latin typeface="Calibri" pitchFamily="34" charset="0"/>
              <a:cs typeface="Calibri" pitchFamily="34" charset="0"/>
            </a:endParaRPr>
          </a:p>
          <a:p>
            <a:r>
              <a:rPr lang="it-IT" dirty="0" smtClean="0">
                <a:latin typeface="Calibri" pitchFamily="34" charset="0"/>
                <a:cs typeface="Calibri" pitchFamily="34" charset="0"/>
              </a:rPr>
              <a:t>ARTE: MAGIC, PASTED ON FOOTPATH di S. </a:t>
            </a:r>
            <a:r>
              <a:rPr lang="it-IT" dirty="0" err="1" smtClean="0">
                <a:latin typeface="Calibri" pitchFamily="34" charset="0"/>
                <a:cs typeface="Calibri" pitchFamily="34" charset="0"/>
              </a:rPr>
              <a:t>Hassani</a:t>
            </a:r>
            <a:r>
              <a:rPr lang="it-IT" dirty="0" smtClean="0">
                <a:latin typeface="Calibri" pitchFamily="34" charset="0"/>
                <a:cs typeface="Calibri" pitchFamily="34" charset="0"/>
              </a:rPr>
              <a:t>  (allegato 13)</a:t>
            </a:r>
          </a:p>
          <a:p>
            <a:endParaRPr lang="it-IT" dirty="0">
              <a:latin typeface="Calibri" pitchFamily="34" charset="0"/>
              <a:cs typeface="Calibri" pitchFamily="34" charset="0"/>
            </a:endParaRPr>
          </a:p>
        </p:txBody>
      </p:sp>
      <p:pic>
        <p:nvPicPr>
          <p:cNvPr id="4" name="Immagine 3" descr="pentagramma-scaled.jpg"/>
          <p:cNvPicPr>
            <a:picLocks noChangeAspect="1"/>
          </p:cNvPicPr>
          <p:nvPr/>
        </p:nvPicPr>
        <p:blipFill>
          <a:blip r:embed="rId3" cstate="print"/>
          <a:stretch>
            <a:fillRect/>
          </a:stretch>
        </p:blipFill>
        <p:spPr>
          <a:xfrm>
            <a:off x="4857752" y="1071546"/>
            <a:ext cx="1867326" cy="1143008"/>
          </a:xfrm>
          <a:prstGeom prst="rect">
            <a:avLst/>
          </a:prstGeom>
        </p:spPr>
      </p:pic>
      <p:pic>
        <p:nvPicPr>
          <p:cNvPr id="5" name="Immagine 4" descr="stack-books-with-hand-drawn-sketchy-style-white_7130-1122.jpg"/>
          <p:cNvPicPr>
            <a:picLocks noChangeAspect="1"/>
          </p:cNvPicPr>
          <p:nvPr/>
        </p:nvPicPr>
        <p:blipFill>
          <a:blip r:embed="rId4" cstate="print"/>
          <a:stretch>
            <a:fillRect/>
          </a:stretch>
        </p:blipFill>
        <p:spPr>
          <a:xfrm>
            <a:off x="5000628" y="2285992"/>
            <a:ext cx="1428760" cy="1428760"/>
          </a:xfrm>
          <a:prstGeom prst="rect">
            <a:avLst/>
          </a:prstGeom>
        </p:spPr>
      </p:pic>
      <p:pic>
        <p:nvPicPr>
          <p:cNvPr id="6" name="Immagine 5" descr="cinema.gif"/>
          <p:cNvPicPr>
            <a:picLocks noChangeAspect="1"/>
          </p:cNvPicPr>
          <p:nvPr/>
        </p:nvPicPr>
        <p:blipFill>
          <a:blip r:embed="rId5"/>
          <a:stretch>
            <a:fillRect/>
          </a:stretch>
        </p:blipFill>
        <p:spPr>
          <a:xfrm>
            <a:off x="5786446" y="3786190"/>
            <a:ext cx="1535157" cy="1428760"/>
          </a:xfrm>
          <a:prstGeom prst="rect">
            <a:avLst/>
          </a:prstGeom>
        </p:spPr>
      </p:pic>
      <p:pic>
        <p:nvPicPr>
          <p:cNvPr id="7" name="Immagine 6" descr="palette-with-paints-and-brush-coloring-book-vector-19296259.jpg"/>
          <p:cNvPicPr>
            <a:picLocks noChangeAspect="1"/>
          </p:cNvPicPr>
          <p:nvPr/>
        </p:nvPicPr>
        <p:blipFill>
          <a:blip r:embed="rId6"/>
          <a:stretch>
            <a:fillRect/>
          </a:stretch>
        </p:blipFill>
        <p:spPr>
          <a:xfrm>
            <a:off x="6569429" y="5286388"/>
            <a:ext cx="1360157" cy="142873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8" name="Immagine 7" descr="1427631654.jpg"/>
          <p:cNvPicPr>
            <a:picLocks noChangeAspect="1"/>
          </p:cNvPicPr>
          <p:nvPr/>
        </p:nvPicPr>
        <p:blipFill>
          <a:blip r:embed="rId3" cstate="print">
            <a:lum bright="20000"/>
          </a:blip>
          <a:stretch>
            <a:fillRect/>
          </a:stretch>
        </p:blipFill>
        <p:spPr>
          <a:xfrm>
            <a:off x="357158" y="3143248"/>
            <a:ext cx="3571900" cy="2380336"/>
          </a:xfrm>
          <a:prstGeom prst="rect">
            <a:avLst/>
          </a:prstGeom>
        </p:spPr>
      </p:pic>
      <p:sp>
        <p:nvSpPr>
          <p:cNvPr id="4" name="Rettangolo 3"/>
          <p:cNvSpPr/>
          <p:nvPr/>
        </p:nvSpPr>
        <p:spPr>
          <a:xfrm>
            <a:off x="285720" y="285728"/>
            <a:ext cx="4572000" cy="2585323"/>
          </a:xfrm>
          <a:prstGeom prst="rect">
            <a:avLst/>
          </a:prstGeom>
        </p:spPr>
        <p:txBody>
          <a:bodyPr>
            <a:spAutoFit/>
          </a:bodyPr>
          <a:lstStyle/>
          <a:p>
            <a:r>
              <a:rPr lang="it-IT" b="1" dirty="0" smtClean="0">
                <a:latin typeface="Calibri" pitchFamily="34" charset="0"/>
                <a:cs typeface="Calibri" pitchFamily="34" charset="0"/>
              </a:rPr>
              <a:t>Dall'aurora io cerco te</a:t>
            </a:r>
            <a:br>
              <a:rPr lang="it-IT" b="1" dirty="0" smtClean="0">
                <a:latin typeface="Calibri" pitchFamily="34" charset="0"/>
                <a:cs typeface="Calibri" pitchFamily="34" charset="0"/>
              </a:rPr>
            </a:br>
            <a:r>
              <a:rPr lang="it-IT" b="1" dirty="0" smtClean="0">
                <a:latin typeface="Calibri" pitchFamily="34" charset="0"/>
                <a:cs typeface="Calibri" pitchFamily="34" charset="0"/>
              </a:rPr>
              <a:t>fino al tramonto ti chiamo,</a:t>
            </a:r>
            <a:br>
              <a:rPr lang="it-IT" b="1" dirty="0" smtClean="0">
                <a:latin typeface="Calibri" pitchFamily="34" charset="0"/>
                <a:cs typeface="Calibri" pitchFamily="34" charset="0"/>
              </a:rPr>
            </a:br>
            <a:r>
              <a:rPr lang="it-IT" b="1" dirty="0" smtClean="0">
                <a:latin typeface="Calibri" pitchFamily="34" charset="0"/>
                <a:cs typeface="Calibri" pitchFamily="34" charset="0"/>
              </a:rPr>
              <a:t>ha sete solo di te</a:t>
            </a:r>
            <a:br>
              <a:rPr lang="it-IT" b="1" dirty="0" smtClean="0">
                <a:latin typeface="Calibri" pitchFamily="34" charset="0"/>
                <a:cs typeface="Calibri" pitchFamily="34" charset="0"/>
              </a:rPr>
            </a:br>
            <a:r>
              <a:rPr lang="it-IT" b="1" dirty="0" smtClean="0">
                <a:latin typeface="Calibri" pitchFamily="34" charset="0"/>
                <a:cs typeface="Calibri" pitchFamily="34" charset="0"/>
              </a:rPr>
              <a:t>l'anima mia come terra deserta.</a:t>
            </a:r>
          </a:p>
          <a:p>
            <a:r>
              <a:rPr lang="it-IT" b="1" dirty="0" smtClean="0">
                <a:latin typeface="Calibri" pitchFamily="34" charset="0"/>
                <a:cs typeface="Calibri" pitchFamily="34" charset="0"/>
              </a:rPr>
              <a:t>Non mi fermerò un solo istante</a:t>
            </a:r>
            <a:br>
              <a:rPr lang="it-IT" b="1" dirty="0" smtClean="0">
                <a:latin typeface="Calibri" pitchFamily="34" charset="0"/>
                <a:cs typeface="Calibri" pitchFamily="34" charset="0"/>
              </a:rPr>
            </a:br>
            <a:r>
              <a:rPr lang="it-IT" b="1" dirty="0" smtClean="0">
                <a:latin typeface="Calibri" pitchFamily="34" charset="0"/>
                <a:cs typeface="Calibri" pitchFamily="34" charset="0"/>
              </a:rPr>
              <a:t>sempre canterò la tua lode</a:t>
            </a:r>
            <a:br>
              <a:rPr lang="it-IT" b="1" dirty="0" smtClean="0">
                <a:latin typeface="Calibri" pitchFamily="34" charset="0"/>
                <a:cs typeface="Calibri" pitchFamily="34" charset="0"/>
              </a:rPr>
            </a:br>
            <a:r>
              <a:rPr lang="it-IT" b="1" dirty="0" smtClean="0">
                <a:latin typeface="Calibri" pitchFamily="34" charset="0"/>
                <a:cs typeface="Calibri" pitchFamily="34" charset="0"/>
              </a:rPr>
              <a:t>perché sei il mio Dio, il mio riparo</a:t>
            </a:r>
            <a:br>
              <a:rPr lang="it-IT" b="1" dirty="0" smtClean="0">
                <a:latin typeface="Calibri" pitchFamily="34" charset="0"/>
                <a:cs typeface="Calibri" pitchFamily="34" charset="0"/>
              </a:rPr>
            </a:br>
            <a:r>
              <a:rPr lang="it-IT" b="1" dirty="0" smtClean="0">
                <a:latin typeface="Calibri" pitchFamily="34" charset="0"/>
                <a:cs typeface="Calibri" pitchFamily="34" charset="0"/>
              </a:rPr>
              <a:t>mi proteggerai all'ombra delle tue ali.</a:t>
            </a:r>
          </a:p>
          <a:p>
            <a:r>
              <a:rPr lang="it-IT" sz="1400" dirty="0" err="1" smtClean="0">
                <a:latin typeface="Calibri" pitchFamily="34" charset="0"/>
                <a:cs typeface="Calibri" pitchFamily="34" charset="0"/>
              </a:rPr>
              <a:t>Gen</a:t>
            </a:r>
            <a:r>
              <a:rPr lang="it-IT" sz="1400" dirty="0" smtClean="0">
                <a:latin typeface="Calibri" pitchFamily="34" charset="0"/>
                <a:cs typeface="Calibri" pitchFamily="34" charset="0"/>
              </a:rPr>
              <a:t> Rosso</a:t>
            </a:r>
            <a:endParaRPr lang="it-IT" sz="1400" dirty="0">
              <a:latin typeface="Calibri" pitchFamily="34" charset="0"/>
              <a:cs typeface="Calibri" pitchFamily="34" charset="0"/>
            </a:endParaRPr>
          </a:p>
        </p:txBody>
      </p:sp>
      <p:sp>
        <p:nvSpPr>
          <p:cNvPr id="3" name="CasellaDiTesto 2"/>
          <p:cNvSpPr txBox="1"/>
          <p:nvPr/>
        </p:nvSpPr>
        <p:spPr>
          <a:xfrm>
            <a:off x="142844" y="5857892"/>
            <a:ext cx="5715040" cy="861774"/>
          </a:xfrm>
          <a:prstGeom prst="rect">
            <a:avLst/>
          </a:prstGeom>
          <a:noFill/>
        </p:spPr>
        <p:txBody>
          <a:bodyPr wrap="square" rtlCol="0">
            <a:spAutoFit/>
          </a:bodyPr>
          <a:lstStyle/>
          <a:p>
            <a:pPr algn="ctr"/>
            <a:r>
              <a:rPr lang="it-IT" i="1" dirty="0" smtClean="0">
                <a:latin typeface="Calibri" pitchFamily="34" charset="0"/>
                <a:cs typeface="Calibri" pitchFamily="34" charset="0"/>
              </a:rPr>
              <a:t>Assumiamo la sfida di fare incontrare il Vangelo con la vita, perché essa possa essere rinnovata dalla Parola.</a:t>
            </a:r>
          </a:p>
          <a:p>
            <a:pPr algn="ctr"/>
            <a:r>
              <a:rPr lang="it-IT" sz="1400" i="1" dirty="0" smtClean="0">
                <a:latin typeface="Calibri" pitchFamily="34" charset="0"/>
                <a:cs typeface="Calibri" pitchFamily="34" charset="0"/>
              </a:rPr>
              <a:t>Dal “Progetto formativo dell’Azione Cattolica Italiana”</a:t>
            </a:r>
            <a:endParaRPr lang="it-IT" sz="1400" i="1" dirty="0">
              <a:latin typeface="Calibri" pitchFamily="34" charset="0"/>
              <a:cs typeface="Calibri" pitchFamily="34" charset="0"/>
            </a:endParaRPr>
          </a:p>
        </p:txBody>
      </p:sp>
      <p:pic>
        <p:nvPicPr>
          <p:cNvPr id="5" name="Immagine 4" descr="images.jfif"/>
          <p:cNvPicPr>
            <a:picLocks noChangeAspect="1"/>
          </p:cNvPicPr>
          <p:nvPr/>
        </p:nvPicPr>
        <p:blipFill>
          <a:blip r:embed="rId4"/>
          <a:stretch>
            <a:fillRect/>
          </a:stretch>
        </p:blipFill>
        <p:spPr>
          <a:xfrm>
            <a:off x="4471371" y="3857628"/>
            <a:ext cx="3029587" cy="2071702"/>
          </a:xfrm>
          <a:prstGeom prst="rect">
            <a:avLst/>
          </a:prstGeom>
        </p:spPr>
      </p:pic>
      <p:sp>
        <p:nvSpPr>
          <p:cNvPr id="6" name="CasellaDiTesto 5"/>
          <p:cNvSpPr txBox="1"/>
          <p:nvPr/>
        </p:nvSpPr>
        <p:spPr>
          <a:xfrm>
            <a:off x="4071934" y="142852"/>
            <a:ext cx="4000528" cy="3785652"/>
          </a:xfrm>
          <a:prstGeom prst="rect">
            <a:avLst/>
          </a:prstGeom>
          <a:noFill/>
        </p:spPr>
        <p:txBody>
          <a:bodyPr wrap="square" rtlCol="0">
            <a:spAutoFit/>
          </a:bodyPr>
          <a:lstStyle/>
          <a:p>
            <a:pPr algn="just"/>
            <a:r>
              <a:rPr lang="it-IT" sz="1600" dirty="0" smtClean="0">
                <a:latin typeface="Calibri" pitchFamily="34" charset="0"/>
                <a:cs typeface="Calibri" pitchFamily="34" charset="0"/>
              </a:rPr>
              <a:t>Occorre ricordare che il discernimento orante richiede di partire da una disposizione ad ascoltare: il Signore, gli altri, la realtà stessa che sempre ci interpella in nuovi modi. Solamente chi è disposto ad ascoltare, ha la libertà di rinunciare al proprio punto di vista parziale e insufficiente, alle proprie abitudini, ai propri schemi. Così è realmente disponibile ad accogliere una chiamata che rompe le sue sicurezze, ma che lo porta ad una vita migliore, perché non basta che tutto vada bene, che tutto sia tranquillo. Può essere che Dio ci stia offrendo qualcosa di più, e nella nostra pigra distrazione non lo riconosciamo.</a:t>
            </a:r>
          </a:p>
          <a:p>
            <a:pPr algn="just"/>
            <a:r>
              <a:rPr lang="it-IT" sz="1400" dirty="0" smtClean="0">
                <a:latin typeface="Calibri" pitchFamily="34" charset="0"/>
                <a:cs typeface="Calibri" pitchFamily="34" charset="0"/>
              </a:rPr>
              <a:t> Da “</a:t>
            </a:r>
            <a:r>
              <a:rPr lang="it-IT" sz="1400" dirty="0" err="1" smtClean="0">
                <a:latin typeface="Calibri" pitchFamily="34" charset="0"/>
                <a:cs typeface="Calibri" pitchFamily="34" charset="0"/>
              </a:rPr>
              <a:t>Gaudete</a:t>
            </a:r>
            <a:r>
              <a:rPr lang="it-IT" sz="1400" dirty="0" smtClean="0">
                <a:latin typeface="Calibri" pitchFamily="34" charset="0"/>
                <a:cs typeface="Calibri" pitchFamily="34" charset="0"/>
              </a:rPr>
              <a:t> ed </a:t>
            </a:r>
            <a:r>
              <a:rPr lang="it-IT" sz="1400" dirty="0" err="1" smtClean="0">
                <a:latin typeface="Calibri" pitchFamily="34" charset="0"/>
                <a:cs typeface="Calibri" pitchFamily="34" charset="0"/>
              </a:rPr>
              <a:t>exultate</a:t>
            </a:r>
            <a:r>
              <a:rPr lang="it-IT" sz="1400" dirty="0" smtClean="0">
                <a:latin typeface="Calibri" pitchFamily="34" charset="0"/>
                <a:cs typeface="Calibri" pitchFamily="34" charset="0"/>
              </a:rPr>
              <a:t>”</a:t>
            </a:r>
            <a:endParaRPr lang="it-IT" sz="1400" dirty="0">
              <a:latin typeface="Calibri" pitchFamily="34" charset="0"/>
              <a:cs typeface="Calibri" pitchFamily="34" charset="0"/>
            </a:endParaRPr>
          </a:p>
        </p:txBody>
      </p:sp>
      <p:sp>
        <p:nvSpPr>
          <p:cNvPr id="7" name="Rettangolo 6"/>
          <p:cNvSpPr/>
          <p:nvPr/>
        </p:nvSpPr>
        <p:spPr>
          <a:xfrm>
            <a:off x="428596" y="3286124"/>
            <a:ext cx="4572000" cy="2031325"/>
          </a:xfrm>
          <a:prstGeom prst="rect">
            <a:avLst/>
          </a:prstGeom>
        </p:spPr>
        <p:txBody>
          <a:bodyPr>
            <a:spAutoFit/>
          </a:bodyPr>
          <a:lstStyle/>
          <a:p>
            <a:r>
              <a:rPr lang="it-IT" dirty="0" smtClean="0">
                <a:latin typeface="Calibri" pitchFamily="34" charset="0"/>
                <a:cs typeface="Calibri" pitchFamily="34" charset="0"/>
              </a:rPr>
              <a:t>Mi hai visto nel pianto</a:t>
            </a:r>
            <a:br>
              <a:rPr lang="it-IT" dirty="0" smtClean="0">
                <a:latin typeface="Calibri" pitchFamily="34" charset="0"/>
                <a:cs typeface="Calibri" pitchFamily="34" charset="0"/>
              </a:rPr>
            </a:br>
            <a:r>
              <a:rPr lang="it-IT" dirty="0" smtClean="0">
                <a:latin typeface="Calibri" pitchFamily="34" charset="0"/>
                <a:cs typeface="Calibri" pitchFamily="34" charset="0"/>
              </a:rPr>
              <a:t>hai pianto con me,</a:t>
            </a:r>
            <a:br>
              <a:rPr lang="it-IT" dirty="0" smtClean="0">
                <a:latin typeface="Calibri" pitchFamily="34" charset="0"/>
                <a:cs typeface="Calibri" pitchFamily="34" charset="0"/>
              </a:rPr>
            </a:br>
            <a:r>
              <a:rPr lang="it-IT" dirty="0" smtClean="0">
                <a:latin typeface="Calibri" pitchFamily="34" charset="0"/>
                <a:cs typeface="Calibri" pitchFamily="34" charset="0"/>
              </a:rPr>
              <a:t>nei guai fino al collo</a:t>
            </a:r>
            <a:br>
              <a:rPr lang="it-IT" dirty="0" smtClean="0">
                <a:latin typeface="Calibri" pitchFamily="34" charset="0"/>
                <a:cs typeface="Calibri" pitchFamily="34" charset="0"/>
              </a:rPr>
            </a:br>
            <a:r>
              <a:rPr lang="it-IT" dirty="0" smtClean="0">
                <a:latin typeface="Calibri" pitchFamily="34" charset="0"/>
                <a:cs typeface="Calibri" pitchFamily="34" charset="0"/>
              </a:rPr>
              <a:t>tu nei guai, come me.</a:t>
            </a:r>
            <a:br>
              <a:rPr lang="it-IT" dirty="0" smtClean="0">
                <a:latin typeface="Calibri" pitchFamily="34" charset="0"/>
                <a:cs typeface="Calibri" pitchFamily="34" charset="0"/>
              </a:rPr>
            </a:br>
            <a:r>
              <a:rPr lang="it-IT" dirty="0" smtClean="0">
                <a:latin typeface="Calibri" pitchFamily="34" charset="0"/>
                <a:cs typeface="Calibri" pitchFamily="34" charset="0"/>
              </a:rPr>
              <a:t>Nell'assurdo il tuo grido: "Perché?"</a:t>
            </a:r>
            <a:br>
              <a:rPr lang="it-IT" dirty="0" smtClean="0">
                <a:latin typeface="Calibri" pitchFamily="34" charset="0"/>
                <a:cs typeface="Calibri" pitchFamily="34" charset="0"/>
              </a:rPr>
            </a:br>
            <a:r>
              <a:rPr lang="it-IT" dirty="0" smtClean="0">
                <a:latin typeface="Calibri" pitchFamily="34" charset="0"/>
                <a:cs typeface="Calibri" pitchFamily="34" charset="0"/>
              </a:rPr>
              <a:t>Primavera che nasce con Te.</a:t>
            </a:r>
          </a:p>
          <a:p>
            <a:r>
              <a:rPr lang="it-IT" sz="1400" dirty="0" err="1" smtClean="0">
                <a:latin typeface="Calibri" pitchFamily="34" charset="0"/>
                <a:cs typeface="Calibri" pitchFamily="34" charset="0"/>
              </a:rPr>
              <a:t>Gen</a:t>
            </a:r>
            <a:r>
              <a:rPr lang="it-IT" sz="1400" dirty="0" smtClean="0">
                <a:latin typeface="Calibri" pitchFamily="34" charset="0"/>
                <a:cs typeface="Calibri" pitchFamily="34" charset="0"/>
              </a:rPr>
              <a:t> Rosso</a:t>
            </a:r>
            <a:endParaRPr lang="it-IT" sz="1400" dirty="0">
              <a:latin typeface="Calibri" pitchFamily="34" charset="0"/>
              <a:cs typeface="Calibri"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to">
  <a:themeElements>
    <a:clrScheme name="Mi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i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i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305</TotalTime>
  <Words>642</Words>
  <Application>Microsoft Office PowerPoint</Application>
  <PresentationFormat>Presentazione su schermo (4:3)</PresentationFormat>
  <Paragraphs>106</Paragraphs>
  <Slides>9</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9</vt:i4>
      </vt:variant>
    </vt:vector>
  </HeadingPairs>
  <TitlesOfParts>
    <vt:vector size="14" baseType="lpstr">
      <vt:lpstr>Calibri</vt:lpstr>
      <vt:lpstr>Trebuchet MS</vt:lpstr>
      <vt:lpstr>Wingdings</vt:lpstr>
      <vt:lpstr>Wingdings 2</vt:lpstr>
      <vt:lpstr>Mito</vt:lpstr>
      <vt:lpstr>Presentazione standard di PowerPoint</vt:lpstr>
      <vt:lpstr>Presentazione standard di PowerPoint</vt:lpstr>
      <vt:lpstr>INTRODUZIONE</vt:lpstr>
      <vt:lpstr>Presentazione standard di PowerPoint</vt:lpstr>
      <vt:lpstr>La vita si racconta</vt:lpstr>
      <vt:lpstr>La parola illumina</vt:lpstr>
      <vt:lpstr>La vita cambia</vt:lpstr>
      <vt:lpstr>Riflessi della cultura</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Marco Corradini</cp:lastModifiedBy>
  <cp:revision>36</cp:revision>
  <dcterms:created xsi:type="dcterms:W3CDTF">2021-09-02T14:34:33Z</dcterms:created>
  <dcterms:modified xsi:type="dcterms:W3CDTF">2021-10-06T22:30:06Z</dcterms:modified>
</cp:coreProperties>
</file>